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9.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0.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1.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3.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 id="2147483698" r:id="rId4"/>
    <p:sldMasterId id="2147483710" r:id="rId5"/>
    <p:sldMasterId id="2147483722" r:id="rId6"/>
    <p:sldMasterId id="2147483734" r:id="rId7"/>
    <p:sldMasterId id="2147483746" r:id="rId8"/>
    <p:sldMasterId id="2147483758" r:id="rId9"/>
    <p:sldMasterId id="2147483772" r:id="rId10"/>
    <p:sldMasterId id="2147483784" r:id="rId11"/>
    <p:sldMasterId id="2147483796" r:id="rId12"/>
    <p:sldMasterId id="2147483808" r:id="rId13"/>
    <p:sldMasterId id="2147483820" r:id="rId14"/>
  </p:sldMasterIdLst>
  <p:notesMasterIdLst>
    <p:notesMasterId r:id="rId49"/>
  </p:notesMasterIdLst>
  <p:sldIdLst>
    <p:sldId id="256" r:id="rId15"/>
    <p:sldId id="281" r:id="rId16"/>
    <p:sldId id="257" r:id="rId17"/>
    <p:sldId id="317" r:id="rId18"/>
    <p:sldId id="342" r:id="rId19"/>
    <p:sldId id="330" r:id="rId20"/>
    <p:sldId id="304" r:id="rId21"/>
    <p:sldId id="282" r:id="rId22"/>
    <p:sldId id="279" r:id="rId23"/>
    <p:sldId id="333" r:id="rId24"/>
    <p:sldId id="305" r:id="rId25"/>
    <p:sldId id="334" r:id="rId26"/>
    <p:sldId id="335" r:id="rId27"/>
    <p:sldId id="332" r:id="rId28"/>
    <p:sldId id="280" r:id="rId29"/>
    <p:sldId id="336" r:id="rId30"/>
    <p:sldId id="337" r:id="rId31"/>
    <p:sldId id="283" r:id="rId32"/>
    <p:sldId id="301" r:id="rId33"/>
    <p:sldId id="339" r:id="rId34"/>
    <p:sldId id="323" r:id="rId35"/>
    <p:sldId id="325" r:id="rId36"/>
    <p:sldId id="340" r:id="rId37"/>
    <p:sldId id="341" r:id="rId38"/>
    <p:sldId id="320" r:id="rId39"/>
    <p:sldId id="321" r:id="rId40"/>
    <p:sldId id="290" r:id="rId41"/>
    <p:sldId id="297" r:id="rId42"/>
    <p:sldId id="307" r:id="rId43"/>
    <p:sldId id="310" r:id="rId44"/>
    <p:sldId id="311" r:id="rId45"/>
    <p:sldId id="331" r:id="rId46"/>
    <p:sldId id="312" r:id="rId47"/>
    <p:sldId id="306" r:id="rId4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69A3"/>
    <a:srgbClr val="9A1652"/>
    <a:srgbClr val="F17FF1"/>
    <a:srgbClr val="F09510"/>
    <a:srgbClr val="EAED7F"/>
    <a:srgbClr val="14EC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89687" autoAdjust="0"/>
  </p:normalViewPr>
  <p:slideViewPr>
    <p:cSldViewPr>
      <p:cViewPr>
        <p:scale>
          <a:sx n="70" d="100"/>
          <a:sy n="70" d="100"/>
        </p:scale>
        <p:origin x="-618" y="-3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slideMaster" Target="slideMasters/slideMaster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8.xml"/><Relationship Id="rId51" Type="http://schemas.openxmlformats.org/officeDocument/2006/relationships/viewProps" Target="viewProps.xml"/></Relationships>
</file>

<file path=ppt/diagrams/_rels/data4.xml.rels><?xml version="1.0" encoding="UTF-8" standalone="yes"?>
<Relationships xmlns="http://schemas.openxmlformats.org/package/2006/relationships"><Relationship Id="rId1" Type="http://schemas.openxmlformats.org/officeDocument/2006/relationships/image" Target="../media/image15.png"/></Relationships>
</file>

<file path=ppt/diagrams/_rels/data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ata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942E31-1ACC-4C5F-ACEC-D4B1CD42D5F4}" type="doc">
      <dgm:prSet loTypeId="urn:microsoft.com/office/officeart/2005/8/layout/cycle4#1" loCatId="cycle" qsTypeId="urn:microsoft.com/office/officeart/2005/8/quickstyle/simple1" qsCatId="simple" csTypeId="urn:microsoft.com/office/officeart/2005/8/colors/accent1_2" csCatId="accent1" phldr="1"/>
      <dgm:spPr/>
      <dgm:t>
        <a:bodyPr/>
        <a:lstStyle/>
        <a:p>
          <a:endParaRPr lang="zh-CN" altLang="en-US"/>
        </a:p>
      </dgm:t>
    </dgm:pt>
    <dgm:pt modelId="{E408A9B3-4BE3-4B88-9531-A7E03D26F521}">
      <dgm:prSet phldrT="[文本]"/>
      <dgm:spPr/>
      <dgm:t>
        <a:bodyPr/>
        <a:lstStyle/>
        <a:p>
          <a:r>
            <a:rPr lang="zh-CN" dirty="0" smtClean="0"/>
            <a:t>重点危险源</a:t>
          </a:r>
          <a:r>
            <a:rPr lang="zh-CN" altLang="en-US" dirty="0" smtClean="0"/>
            <a:t>监控</a:t>
          </a:r>
          <a:endParaRPr lang="zh-CN" altLang="en-US" dirty="0"/>
        </a:p>
      </dgm:t>
    </dgm:pt>
    <dgm:pt modelId="{813D840B-6CF6-4F59-B956-A15B5DE81E09}" type="parTrans" cxnId="{977F2338-F62D-4E38-AD12-009CEE760A1F}">
      <dgm:prSet/>
      <dgm:spPr/>
      <dgm:t>
        <a:bodyPr/>
        <a:lstStyle/>
        <a:p>
          <a:endParaRPr lang="zh-CN" altLang="en-US"/>
        </a:p>
      </dgm:t>
    </dgm:pt>
    <dgm:pt modelId="{CEDD4162-3D0B-4B16-9D10-B68303CAC002}" type="sibTrans" cxnId="{977F2338-F62D-4E38-AD12-009CEE760A1F}">
      <dgm:prSet/>
      <dgm:spPr/>
      <dgm:t>
        <a:bodyPr/>
        <a:lstStyle/>
        <a:p>
          <a:endParaRPr lang="zh-CN" altLang="en-US"/>
        </a:p>
      </dgm:t>
    </dgm:pt>
    <dgm:pt modelId="{99483F7A-9222-4552-A968-30296D83853D}">
      <dgm:prSet phldrT="[文本]" custT="1"/>
      <dgm:spPr>
        <a:solidFill>
          <a:schemeClr val="accent3">
            <a:lumMod val="40000"/>
            <a:lumOff val="60000"/>
            <a:alpha val="90000"/>
          </a:schemeClr>
        </a:solidFill>
      </dgm:spPr>
      <dgm:t>
        <a:bodyPr/>
        <a:lstStyle/>
        <a:p>
          <a:r>
            <a:rPr lang="zh-CN" altLang="en-US" sz="1400" b="1" dirty="0" smtClean="0">
              <a:solidFill>
                <a:schemeClr val="accent2">
                  <a:lumMod val="75000"/>
                </a:schemeClr>
              </a:solidFill>
              <a:latin typeface="宋体" panose="02010600030101010101" pitchFamily="2" charset="-122"/>
              <a:ea typeface="宋体" panose="02010600030101010101" pitchFamily="2" charset="-122"/>
            </a:rPr>
            <a:t>危险源报警</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2ADBA614-E0C2-47ED-BEA2-4042831F6A3B}" type="parTrans" cxnId="{17330AD0-C5ED-43B0-9D34-3C2B5875BF53}">
      <dgm:prSet/>
      <dgm:spPr/>
      <dgm:t>
        <a:bodyPr/>
        <a:lstStyle/>
        <a:p>
          <a:endParaRPr lang="zh-CN" altLang="en-US"/>
        </a:p>
      </dgm:t>
    </dgm:pt>
    <dgm:pt modelId="{22A69493-8619-4988-B9C7-7A0D503AEE47}" type="sibTrans" cxnId="{17330AD0-C5ED-43B0-9D34-3C2B5875BF53}">
      <dgm:prSet/>
      <dgm:spPr/>
      <dgm:t>
        <a:bodyPr/>
        <a:lstStyle/>
        <a:p>
          <a:endParaRPr lang="zh-CN" altLang="en-US"/>
        </a:p>
      </dgm:t>
    </dgm:pt>
    <dgm:pt modelId="{21D18869-501C-41EE-8CC4-E1FB0CE44414}">
      <dgm:prSet phldrT="[文本]"/>
      <dgm:spPr>
        <a:solidFill>
          <a:schemeClr val="accent2">
            <a:lumMod val="75000"/>
          </a:schemeClr>
        </a:solidFill>
      </dgm:spPr>
      <dgm:t>
        <a:bodyPr/>
        <a:lstStyle/>
        <a:p>
          <a:r>
            <a:rPr lang="zh-CN" altLang="en-US" dirty="0" smtClean="0"/>
            <a:t>一企</a:t>
          </a:r>
          <a:endParaRPr lang="en-US" altLang="zh-CN" dirty="0" smtClean="0"/>
        </a:p>
        <a:p>
          <a:r>
            <a:rPr lang="zh-CN" altLang="en-US" dirty="0" smtClean="0"/>
            <a:t>一档</a:t>
          </a:r>
          <a:endParaRPr lang="zh-CN" altLang="en-US" dirty="0"/>
        </a:p>
      </dgm:t>
    </dgm:pt>
    <dgm:pt modelId="{34C26AB2-91EE-41D3-8660-5F38E3D000CB}" type="parTrans" cxnId="{D9B77407-5B00-4FEE-8586-085C675DD414}">
      <dgm:prSet/>
      <dgm:spPr/>
      <dgm:t>
        <a:bodyPr/>
        <a:lstStyle/>
        <a:p>
          <a:endParaRPr lang="zh-CN" altLang="en-US"/>
        </a:p>
      </dgm:t>
    </dgm:pt>
    <dgm:pt modelId="{35512C28-1A02-4561-B21A-E2E7C3F31375}" type="sibTrans" cxnId="{D9B77407-5B00-4FEE-8586-085C675DD414}">
      <dgm:prSet/>
      <dgm:spPr/>
      <dgm:t>
        <a:bodyPr/>
        <a:lstStyle/>
        <a:p>
          <a:endParaRPr lang="zh-CN" altLang="en-US"/>
        </a:p>
      </dgm:t>
    </dgm:pt>
    <dgm:pt modelId="{A8C68A64-12A1-4544-A89B-722967F1C7E7}">
      <dgm:prSet phldrT="[文本]"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企业基本信息</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F79C04DA-83EA-4756-9CBC-78257A3DF8B2}" type="parTrans" cxnId="{10EAE46D-306F-4EF7-8984-C27F7B8A1DF6}">
      <dgm:prSet/>
      <dgm:spPr/>
      <dgm:t>
        <a:bodyPr/>
        <a:lstStyle/>
        <a:p>
          <a:endParaRPr lang="zh-CN" altLang="en-US"/>
        </a:p>
      </dgm:t>
    </dgm:pt>
    <dgm:pt modelId="{F0E18A89-D451-4960-BA5F-B14666BCB8EC}" type="sibTrans" cxnId="{10EAE46D-306F-4EF7-8984-C27F7B8A1DF6}">
      <dgm:prSet/>
      <dgm:spPr/>
      <dgm:t>
        <a:bodyPr/>
        <a:lstStyle/>
        <a:p>
          <a:endParaRPr lang="zh-CN" altLang="en-US"/>
        </a:p>
      </dgm:t>
    </dgm:pt>
    <dgm:pt modelId="{51A5321C-48CF-4AEE-B4FB-EE46B069E1BD}">
      <dgm:prSet phldrT="[文本]"/>
      <dgm:spPr>
        <a:solidFill>
          <a:srgbClr val="00B050"/>
        </a:solidFill>
      </dgm:spPr>
      <dgm:t>
        <a:bodyPr/>
        <a:lstStyle/>
        <a:p>
          <a:r>
            <a:rPr lang="en-US" altLang="zh-CN" dirty="0" smtClean="0"/>
            <a:t>PDCA</a:t>
          </a:r>
        </a:p>
        <a:p>
          <a:r>
            <a:rPr lang="zh-CN" altLang="en-US" dirty="0" smtClean="0"/>
            <a:t>闭环过</a:t>
          </a:r>
          <a:endParaRPr lang="en-US" altLang="zh-CN" dirty="0" smtClean="0"/>
        </a:p>
        <a:p>
          <a:r>
            <a:rPr lang="zh-CN" altLang="en-US" dirty="0" smtClean="0"/>
            <a:t>程管理</a:t>
          </a:r>
          <a:endParaRPr lang="zh-CN" altLang="en-US" dirty="0"/>
        </a:p>
      </dgm:t>
    </dgm:pt>
    <dgm:pt modelId="{14FF9AFE-D220-451A-987C-C5370C5F3FF6}" type="parTrans" cxnId="{F6D96EA1-32B2-4DC9-A204-E0B4436BE2F5}">
      <dgm:prSet/>
      <dgm:spPr/>
      <dgm:t>
        <a:bodyPr/>
        <a:lstStyle/>
        <a:p>
          <a:endParaRPr lang="zh-CN" altLang="en-US"/>
        </a:p>
      </dgm:t>
    </dgm:pt>
    <dgm:pt modelId="{50D6337E-BFD3-4369-8E65-64033F3BBB51}" type="sibTrans" cxnId="{F6D96EA1-32B2-4DC9-A204-E0B4436BE2F5}">
      <dgm:prSet/>
      <dgm:spPr/>
      <dgm:t>
        <a:bodyPr/>
        <a:lstStyle/>
        <a:p>
          <a:endParaRPr lang="zh-CN" altLang="en-US"/>
        </a:p>
      </dgm:t>
    </dgm:pt>
    <dgm:pt modelId="{40FDF695-FA4E-4427-BEBA-16F33F2C028B}">
      <dgm:prSet phldrT="[文本]"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报警派单流程</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C9905C27-8665-4CEE-81C0-8EECCFD79D23}" type="parTrans" cxnId="{02DEE847-3F89-440E-9E2A-06392B921BD0}">
      <dgm:prSet/>
      <dgm:spPr/>
      <dgm:t>
        <a:bodyPr/>
        <a:lstStyle/>
        <a:p>
          <a:endParaRPr lang="zh-CN" altLang="en-US"/>
        </a:p>
      </dgm:t>
    </dgm:pt>
    <dgm:pt modelId="{FB8A3E75-B0E7-433E-A015-1DFD531CC4CC}" type="sibTrans" cxnId="{02DEE847-3F89-440E-9E2A-06392B921BD0}">
      <dgm:prSet/>
      <dgm:spPr/>
      <dgm:t>
        <a:bodyPr/>
        <a:lstStyle/>
        <a:p>
          <a:endParaRPr lang="zh-CN" altLang="en-US"/>
        </a:p>
      </dgm:t>
    </dgm:pt>
    <dgm:pt modelId="{674253AA-EAC8-4463-AC87-BB25BAB0F822}">
      <dgm:prSet custT="1"/>
      <dgm:spPr>
        <a:solidFill>
          <a:schemeClr val="accent3">
            <a:lumMod val="40000"/>
            <a:lumOff val="60000"/>
            <a:alpha val="90000"/>
          </a:schemeClr>
        </a:solidFill>
      </dgm:spPr>
      <dgm:t>
        <a:bodyPr/>
        <a:lstStyle/>
        <a:p>
          <a:r>
            <a:rPr lang="zh-CN" altLang="en-US" sz="1400" b="1" dirty="0" smtClean="0">
              <a:solidFill>
                <a:schemeClr val="accent2">
                  <a:lumMod val="75000"/>
                </a:schemeClr>
              </a:solidFill>
              <a:latin typeface="宋体" panose="02010600030101010101" pitchFamily="2" charset="-122"/>
              <a:ea typeface="宋体" panose="02010600030101010101" pitchFamily="2" charset="-122"/>
            </a:rPr>
            <a:t>视频监控</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830C857C-6571-42C9-8691-F8F31098882E}" type="parTrans" cxnId="{218488AB-9B4B-4B3C-8EC3-1E369FF0095A}">
      <dgm:prSet/>
      <dgm:spPr/>
      <dgm:t>
        <a:bodyPr/>
        <a:lstStyle/>
        <a:p>
          <a:endParaRPr lang="zh-CN" altLang="en-US"/>
        </a:p>
      </dgm:t>
    </dgm:pt>
    <dgm:pt modelId="{B7B1B84D-83D2-4032-BA29-D7C94FFEAA5E}" type="sibTrans" cxnId="{218488AB-9B4B-4B3C-8EC3-1E369FF0095A}">
      <dgm:prSet/>
      <dgm:spPr/>
      <dgm:t>
        <a:bodyPr/>
        <a:lstStyle/>
        <a:p>
          <a:endParaRPr lang="zh-CN" altLang="en-US"/>
        </a:p>
      </dgm:t>
    </dgm:pt>
    <dgm:pt modelId="{323816EC-AEB4-47B9-AB7E-59C8098E869A}">
      <dgm:prSet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企业“三同时”</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B78CCA23-C94C-4E0D-85AF-09B67D80A0D6}" type="parTrans" cxnId="{25D48201-E3FB-41ED-BD61-B41CA0AB5242}">
      <dgm:prSet/>
      <dgm:spPr/>
      <dgm:t>
        <a:bodyPr/>
        <a:lstStyle/>
        <a:p>
          <a:endParaRPr lang="zh-CN" altLang="en-US"/>
        </a:p>
      </dgm:t>
    </dgm:pt>
    <dgm:pt modelId="{B1426505-B842-4D84-BD52-520BA5E4E3AC}" type="sibTrans" cxnId="{25D48201-E3FB-41ED-BD61-B41CA0AB5242}">
      <dgm:prSet/>
      <dgm:spPr/>
      <dgm:t>
        <a:bodyPr/>
        <a:lstStyle/>
        <a:p>
          <a:endParaRPr lang="zh-CN" altLang="en-US"/>
        </a:p>
      </dgm:t>
    </dgm:pt>
    <dgm:pt modelId="{2577BADF-4B81-4FF7-866D-A043E6DF3B25}">
      <dgm:prSet phldrT="[文本]"/>
      <dgm:spPr>
        <a:solidFill>
          <a:schemeClr val="accent4">
            <a:lumMod val="75000"/>
          </a:schemeClr>
        </a:solidFill>
      </dgm:spPr>
      <dgm:t>
        <a:bodyPr/>
        <a:lstStyle/>
        <a:p>
          <a:r>
            <a:rPr lang="zh-CN" altLang="en-US" dirty="0" smtClean="0"/>
            <a:t>企业安全</a:t>
          </a:r>
          <a:endParaRPr lang="en-US" altLang="zh-CN" dirty="0" smtClean="0"/>
        </a:p>
        <a:p>
          <a:r>
            <a:rPr lang="zh-CN" altLang="en-US" dirty="0" smtClean="0"/>
            <a:t>评估</a:t>
          </a:r>
          <a:endParaRPr lang="zh-CN" altLang="en-US" dirty="0"/>
        </a:p>
      </dgm:t>
    </dgm:pt>
    <dgm:pt modelId="{5FE0A5CB-402A-4B60-8250-389046B7A58C}" type="sibTrans" cxnId="{DE8F5EBF-46E0-4F54-B90C-9526358241BC}">
      <dgm:prSet/>
      <dgm:spPr/>
      <dgm:t>
        <a:bodyPr/>
        <a:lstStyle/>
        <a:p>
          <a:endParaRPr lang="zh-CN" altLang="en-US"/>
        </a:p>
      </dgm:t>
    </dgm:pt>
    <dgm:pt modelId="{B778CA45-8180-41CB-BB87-5B3490C14ECE}" type="parTrans" cxnId="{DE8F5EBF-46E0-4F54-B90C-9526358241BC}">
      <dgm:prSet/>
      <dgm:spPr/>
      <dgm:t>
        <a:bodyPr/>
        <a:lstStyle/>
        <a:p>
          <a:endParaRPr lang="zh-CN" altLang="en-US"/>
        </a:p>
      </dgm:t>
    </dgm:pt>
    <dgm:pt modelId="{667E8997-BB82-47AC-8BB7-5AA90D5879B8}">
      <dgm:prSet phldrT="[文本]"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作业票证</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2ECBB9CF-E5D8-4452-A0E0-6142DB63BEB3}" type="parTrans" cxnId="{33B989BA-D401-456D-8B03-34F9A15C2204}">
      <dgm:prSet/>
      <dgm:spPr/>
      <dgm:t>
        <a:bodyPr/>
        <a:lstStyle/>
        <a:p>
          <a:endParaRPr lang="zh-CN" altLang="en-US"/>
        </a:p>
      </dgm:t>
    </dgm:pt>
    <dgm:pt modelId="{4F9E5440-E7B7-4AF1-8265-C13009C0A83C}" type="sibTrans" cxnId="{33B989BA-D401-456D-8B03-34F9A15C2204}">
      <dgm:prSet/>
      <dgm:spPr/>
      <dgm:t>
        <a:bodyPr/>
        <a:lstStyle/>
        <a:p>
          <a:endParaRPr lang="zh-CN" altLang="en-US"/>
        </a:p>
      </dgm:t>
    </dgm:pt>
    <dgm:pt modelId="{661127AB-19A0-43ED-9A8D-8C26ACC2DCB1}">
      <dgm:prSet phldrT="[文本]" custT="1"/>
      <dgm:spPr>
        <a:solidFill>
          <a:schemeClr val="accent3">
            <a:lumMod val="40000"/>
            <a:lumOff val="60000"/>
            <a:alpha val="90000"/>
          </a:schemeClr>
        </a:solidFill>
      </dgm:spPr>
      <dgm:t>
        <a:bodyPr/>
        <a:lstStyle/>
        <a:p>
          <a:pPr algn="l"/>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1E2DDF90-5FFC-4FC2-8D67-348A97E855FF}" type="parTrans" cxnId="{36D1FFBA-0503-4A13-BAD5-BD46FBDA36B0}">
      <dgm:prSet/>
      <dgm:spPr/>
      <dgm:t>
        <a:bodyPr/>
        <a:lstStyle/>
        <a:p>
          <a:endParaRPr lang="zh-CN" altLang="en-US"/>
        </a:p>
      </dgm:t>
    </dgm:pt>
    <dgm:pt modelId="{AC350195-6DB2-4AA2-8457-352A5BCDB758}" type="sibTrans" cxnId="{36D1FFBA-0503-4A13-BAD5-BD46FBDA36B0}">
      <dgm:prSet/>
      <dgm:spPr/>
      <dgm:t>
        <a:bodyPr/>
        <a:lstStyle/>
        <a:p>
          <a:endParaRPr lang="zh-CN" altLang="en-US"/>
        </a:p>
      </dgm:t>
    </dgm:pt>
    <dgm:pt modelId="{1B0C9C3E-8A24-4A7C-AC0D-484E1F68C68A}">
      <dgm:prSet phldrT="[文本]"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隐患举报流程</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713C1282-817A-452D-9931-B210734290FD}" type="parTrans" cxnId="{C2FDF7AB-A5BA-470F-B285-1AE384BBE96A}">
      <dgm:prSet/>
      <dgm:spPr/>
      <dgm:t>
        <a:bodyPr/>
        <a:lstStyle/>
        <a:p>
          <a:endParaRPr lang="zh-CN" altLang="en-US"/>
        </a:p>
      </dgm:t>
    </dgm:pt>
    <dgm:pt modelId="{96F8BEBB-109F-4AC0-9034-A17EB518C606}" type="sibTrans" cxnId="{C2FDF7AB-A5BA-470F-B285-1AE384BBE96A}">
      <dgm:prSet/>
      <dgm:spPr/>
      <dgm:t>
        <a:bodyPr/>
        <a:lstStyle/>
        <a:p>
          <a:endParaRPr lang="zh-CN" altLang="en-US"/>
        </a:p>
      </dgm:t>
    </dgm:pt>
    <dgm:pt modelId="{4068D61D-FA62-4CDE-B927-E25545A37002}">
      <dgm:prSet phldrT="[文本]"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专家会诊</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1855BEBA-D068-4857-8D17-B433E271958A}" type="parTrans" cxnId="{928F2CFD-0BDA-41CB-A2BE-D1FD181D6498}">
      <dgm:prSet/>
      <dgm:spPr/>
      <dgm:t>
        <a:bodyPr/>
        <a:lstStyle/>
        <a:p>
          <a:endParaRPr lang="zh-CN" altLang="en-US"/>
        </a:p>
      </dgm:t>
    </dgm:pt>
    <dgm:pt modelId="{A4C6F33C-5DAB-41B8-9047-752EFAC1C1B9}" type="sibTrans" cxnId="{928F2CFD-0BDA-41CB-A2BE-D1FD181D6498}">
      <dgm:prSet/>
      <dgm:spPr/>
      <dgm:t>
        <a:bodyPr/>
        <a:lstStyle/>
        <a:p>
          <a:endParaRPr lang="zh-CN" altLang="en-US"/>
        </a:p>
      </dgm:t>
    </dgm:pt>
    <dgm:pt modelId="{3D8318E9-6A1A-4B77-843A-C71EC6E25748}">
      <dgm:prSet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企业黑名单</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61B54193-EB63-4AB4-8362-B90A4EF360D8}" type="parTrans" cxnId="{503BB646-C8C7-4D28-972A-7DB5C5355835}">
      <dgm:prSet/>
      <dgm:spPr/>
      <dgm:t>
        <a:bodyPr/>
        <a:lstStyle/>
        <a:p>
          <a:endParaRPr lang="zh-CN" altLang="en-US"/>
        </a:p>
      </dgm:t>
    </dgm:pt>
    <dgm:pt modelId="{FC57A8FC-75E2-42D1-B847-7F033269007C}" type="sibTrans" cxnId="{503BB646-C8C7-4D28-972A-7DB5C5355835}">
      <dgm:prSet/>
      <dgm:spPr/>
      <dgm:t>
        <a:bodyPr/>
        <a:lstStyle/>
        <a:p>
          <a:endParaRPr lang="zh-CN" altLang="en-US"/>
        </a:p>
      </dgm:t>
    </dgm:pt>
    <dgm:pt modelId="{2429E46D-0A64-463C-8E07-E8745CB0B852}">
      <dgm:prSet phldrT="[文本]"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企业整改回馈</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1B931053-824E-4A17-99CA-EA7174E81AE7}" type="parTrans" cxnId="{3027291E-BD11-4512-82D3-EC00D523C0CE}">
      <dgm:prSet/>
      <dgm:spPr/>
      <dgm:t>
        <a:bodyPr/>
        <a:lstStyle/>
        <a:p>
          <a:endParaRPr lang="zh-CN" altLang="en-US"/>
        </a:p>
      </dgm:t>
    </dgm:pt>
    <dgm:pt modelId="{3F930F87-720C-4F62-9183-401FED415C2F}" type="sibTrans" cxnId="{3027291E-BD11-4512-82D3-EC00D523C0CE}">
      <dgm:prSet/>
      <dgm:spPr/>
      <dgm:t>
        <a:bodyPr/>
        <a:lstStyle/>
        <a:p>
          <a:endParaRPr lang="zh-CN" altLang="en-US"/>
        </a:p>
      </dgm:t>
    </dgm:pt>
    <dgm:pt modelId="{087C4383-20B8-4167-902F-C7C132CA5AC6}">
      <dgm:prSet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报警信息统计</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E56EC700-D629-4DBC-9DFD-2BEA90215A7C}" type="parTrans" cxnId="{FDAA5263-5171-40EF-85FE-5C1E195B2061}">
      <dgm:prSet/>
      <dgm:spPr/>
      <dgm:t>
        <a:bodyPr/>
        <a:lstStyle/>
        <a:p>
          <a:endParaRPr lang="zh-CN" altLang="en-US"/>
        </a:p>
      </dgm:t>
    </dgm:pt>
    <dgm:pt modelId="{5F524D08-AB59-4CCB-B7CA-B0A3E23CB587}" type="sibTrans" cxnId="{FDAA5263-5171-40EF-85FE-5C1E195B2061}">
      <dgm:prSet/>
      <dgm:spPr/>
      <dgm:t>
        <a:bodyPr/>
        <a:lstStyle/>
        <a:p>
          <a:endParaRPr lang="zh-CN" altLang="en-US"/>
        </a:p>
      </dgm:t>
    </dgm:pt>
    <dgm:pt modelId="{7922F0CA-5378-4DED-AF11-B05A38038A8E}">
      <dgm:prSet phldrT="[文本]"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视频对讲交互</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E5905F51-1D2F-4FA4-8BD6-11C928126BFE}" type="parTrans" cxnId="{4AEA00A9-020D-4A80-B384-820DF157A839}">
      <dgm:prSet/>
      <dgm:spPr/>
      <dgm:t>
        <a:bodyPr/>
        <a:lstStyle/>
        <a:p>
          <a:endParaRPr lang="zh-CN" altLang="en-US"/>
        </a:p>
      </dgm:t>
    </dgm:pt>
    <dgm:pt modelId="{52AC5EB7-C73A-4AA3-B5B5-FAE975883DF0}" type="sibTrans" cxnId="{4AEA00A9-020D-4A80-B384-820DF157A839}">
      <dgm:prSet/>
      <dgm:spPr/>
      <dgm:t>
        <a:bodyPr/>
        <a:lstStyle/>
        <a:p>
          <a:endParaRPr lang="zh-CN" altLang="en-US"/>
        </a:p>
      </dgm:t>
    </dgm:pt>
    <dgm:pt modelId="{5CD3EE45-B181-4D5E-BA9F-F6E71C16047D}">
      <dgm:prSet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企业评估分级</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6EC92878-9FF1-4D55-9C00-1CFBB48815CA}" type="parTrans" cxnId="{A62ECBB3-0E7C-4C23-8D3D-EFD4CFA9CD30}">
      <dgm:prSet/>
      <dgm:spPr/>
      <dgm:t>
        <a:bodyPr/>
        <a:lstStyle/>
        <a:p>
          <a:endParaRPr lang="zh-CN" altLang="en-US"/>
        </a:p>
      </dgm:t>
    </dgm:pt>
    <dgm:pt modelId="{C38184DA-C2A3-4496-A1FE-B5A4AF75C5AF}" type="sibTrans" cxnId="{A62ECBB3-0E7C-4C23-8D3D-EFD4CFA9CD30}">
      <dgm:prSet/>
      <dgm:spPr/>
      <dgm:t>
        <a:bodyPr/>
        <a:lstStyle/>
        <a:p>
          <a:endParaRPr lang="zh-CN" altLang="en-US"/>
        </a:p>
      </dgm:t>
    </dgm:pt>
    <dgm:pt modelId="{3F1EA5FD-C1AC-4660-AEAF-D131799046F8}">
      <dgm:prSet custT="1"/>
      <dgm:spPr>
        <a:solidFill>
          <a:schemeClr val="accent3">
            <a:lumMod val="40000"/>
            <a:lumOff val="60000"/>
            <a:alpha val="90000"/>
          </a:schemeClr>
        </a:solidFill>
      </dgm:spPr>
      <dgm:t>
        <a:bodyPr/>
        <a:lstStyle/>
        <a:p>
          <a:pPr algn="l"/>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98C71A96-739D-4D6B-A519-466A8BE2806A}" type="parTrans" cxnId="{9AAFE3CF-C78E-4303-8E72-5EA55699BDB8}">
      <dgm:prSet/>
      <dgm:spPr/>
      <dgm:t>
        <a:bodyPr/>
        <a:lstStyle/>
        <a:p>
          <a:endParaRPr lang="zh-CN" altLang="en-US"/>
        </a:p>
      </dgm:t>
    </dgm:pt>
    <dgm:pt modelId="{513DDA65-B9CD-460A-9F47-C3D003276BCE}" type="sibTrans" cxnId="{9AAFE3CF-C78E-4303-8E72-5EA55699BDB8}">
      <dgm:prSet/>
      <dgm:spPr/>
      <dgm:t>
        <a:bodyPr/>
        <a:lstStyle/>
        <a:p>
          <a:endParaRPr lang="zh-CN" altLang="en-US"/>
        </a:p>
      </dgm:t>
    </dgm:pt>
    <dgm:pt modelId="{A2AA60D6-28FB-446B-8347-2A395D380FA4}">
      <dgm:prSet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日常检查记录</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46EE89D5-C2F3-48A4-A46A-31BFA3B548FD}" type="parTrans" cxnId="{3EE99EAA-E95F-4F4F-B7CD-272629905232}">
      <dgm:prSet/>
      <dgm:spPr/>
      <dgm:t>
        <a:bodyPr/>
        <a:lstStyle/>
        <a:p>
          <a:endParaRPr lang="zh-CN" altLang="en-US"/>
        </a:p>
      </dgm:t>
    </dgm:pt>
    <dgm:pt modelId="{C185C0FF-151E-43AA-A296-369EE1AFE3BD}" type="sibTrans" cxnId="{3EE99EAA-E95F-4F4F-B7CD-272629905232}">
      <dgm:prSet/>
      <dgm:spPr/>
      <dgm:t>
        <a:bodyPr/>
        <a:lstStyle/>
        <a:p>
          <a:endParaRPr lang="zh-CN" altLang="en-US"/>
        </a:p>
      </dgm:t>
    </dgm:pt>
    <dgm:pt modelId="{2E24FD36-2D24-44E0-A71C-F4E0C687B705}">
      <dgm:prSet custT="1"/>
      <dgm:spPr>
        <a:solidFill>
          <a:schemeClr val="accent3">
            <a:lumMod val="40000"/>
            <a:lumOff val="60000"/>
            <a:alpha val="9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安全审计报告</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24EC250E-B717-4E3A-A59E-F3F1C65BF23E}" type="parTrans" cxnId="{4CA44A25-8420-408E-B1F0-C926F63FAE8B}">
      <dgm:prSet/>
      <dgm:spPr/>
      <dgm:t>
        <a:bodyPr/>
        <a:lstStyle/>
        <a:p>
          <a:endParaRPr lang="zh-CN" altLang="en-US"/>
        </a:p>
      </dgm:t>
    </dgm:pt>
    <dgm:pt modelId="{2BECAB0B-5ADE-447F-AA57-5E822289CE3F}" type="sibTrans" cxnId="{4CA44A25-8420-408E-B1F0-C926F63FAE8B}">
      <dgm:prSet/>
      <dgm:spPr/>
      <dgm:t>
        <a:bodyPr/>
        <a:lstStyle/>
        <a:p>
          <a:endParaRPr lang="zh-CN" altLang="en-US"/>
        </a:p>
      </dgm:t>
    </dgm:pt>
    <dgm:pt modelId="{6F6A9811-A528-4B58-9C08-237D2C3E1AA5}">
      <dgm:prSet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应急管理</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233A2312-B192-495A-AA03-D1E1EC7484B6}" type="parTrans" cxnId="{BBEA916D-4FD0-45C5-809C-66FBC7C17A4E}">
      <dgm:prSet/>
      <dgm:spPr/>
      <dgm:t>
        <a:bodyPr/>
        <a:lstStyle/>
        <a:p>
          <a:endParaRPr lang="zh-CN" altLang="en-US"/>
        </a:p>
      </dgm:t>
    </dgm:pt>
    <dgm:pt modelId="{C44590C6-1F1B-4C11-831E-EEE9C2ECCE18}" type="sibTrans" cxnId="{BBEA916D-4FD0-45C5-809C-66FBC7C17A4E}">
      <dgm:prSet/>
      <dgm:spPr/>
      <dgm:t>
        <a:bodyPr/>
        <a:lstStyle/>
        <a:p>
          <a:endParaRPr lang="zh-CN" altLang="en-US"/>
        </a:p>
      </dgm:t>
    </dgm:pt>
    <dgm:pt modelId="{4585ADFE-3D98-4DCD-9D1E-0444ADE1197C}">
      <dgm:prSet custT="1"/>
      <dgm:spPr>
        <a:solidFill>
          <a:schemeClr val="accent3">
            <a:lumMod val="40000"/>
            <a:lumOff val="60000"/>
          </a:schemeClr>
        </a:solidFill>
      </dgm:spPr>
      <dgm:t>
        <a:bodyPr/>
        <a:lstStyle/>
        <a:p>
          <a:pPr algn="l"/>
          <a:r>
            <a:rPr lang="zh-CN" altLang="en-US" sz="1400" b="1" dirty="0" smtClean="0">
              <a:solidFill>
                <a:schemeClr val="accent2">
                  <a:lumMod val="75000"/>
                </a:schemeClr>
              </a:solidFill>
              <a:latin typeface="宋体" panose="02010600030101010101" pitchFamily="2" charset="-122"/>
              <a:ea typeface="宋体" panose="02010600030101010101" pitchFamily="2" charset="-122"/>
            </a:rPr>
            <a:t>培训及考试管理</a:t>
          </a:r>
          <a:endParaRPr lang="zh-CN" altLang="en-US" sz="1400" b="1" dirty="0">
            <a:solidFill>
              <a:schemeClr val="accent2">
                <a:lumMod val="75000"/>
              </a:schemeClr>
            </a:solidFill>
            <a:latin typeface="宋体" panose="02010600030101010101" pitchFamily="2" charset="-122"/>
            <a:ea typeface="宋体" panose="02010600030101010101" pitchFamily="2" charset="-122"/>
          </a:endParaRPr>
        </a:p>
      </dgm:t>
    </dgm:pt>
    <dgm:pt modelId="{DA850AF6-B172-46E7-9615-7C10D8651C61}" type="parTrans" cxnId="{748BFF77-973C-473A-9A46-8F43EBAC3FFB}">
      <dgm:prSet/>
      <dgm:spPr/>
      <dgm:t>
        <a:bodyPr/>
        <a:lstStyle/>
        <a:p>
          <a:endParaRPr lang="zh-CN" altLang="en-US"/>
        </a:p>
      </dgm:t>
    </dgm:pt>
    <dgm:pt modelId="{70A3E30A-9C84-4264-B3B1-1991AB0BBA0C}" type="sibTrans" cxnId="{748BFF77-973C-473A-9A46-8F43EBAC3FFB}">
      <dgm:prSet/>
      <dgm:spPr/>
      <dgm:t>
        <a:bodyPr/>
        <a:lstStyle/>
        <a:p>
          <a:endParaRPr lang="zh-CN" altLang="en-US"/>
        </a:p>
      </dgm:t>
    </dgm:pt>
    <dgm:pt modelId="{E5D42DB5-3F17-4253-A27C-44E9DD564458}" type="pres">
      <dgm:prSet presAssocID="{5B942E31-1ACC-4C5F-ACEC-D4B1CD42D5F4}" presName="cycleMatrixDiagram" presStyleCnt="0">
        <dgm:presLayoutVars>
          <dgm:chMax val="1"/>
          <dgm:dir/>
          <dgm:animLvl val="lvl"/>
          <dgm:resizeHandles val="exact"/>
        </dgm:presLayoutVars>
      </dgm:prSet>
      <dgm:spPr/>
      <dgm:t>
        <a:bodyPr/>
        <a:lstStyle/>
        <a:p>
          <a:endParaRPr lang="zh-CN" altLang="en-US"/>
        </a:p>
      </dgm:t>
    </dgm:pt>
    <dgm:pt modelId="{97B836C4-702F-4870-B6D3-FA23BBBDEB7B}" type="pres">
      <dgm:prSet presAssocID="{5B942E31-1ACC-4C5F-ACEC-D4B1CD42D5F4}" presName="children" presStyleCnt="0"/>
      <dgm:spPr/>
    </dgm:pt>
    <dgm:pt modelId="{3AA19171-0B3D-442C-AD07-ED2D83076CCF}" type="pres">
      <dgm:prSet presAssocID="{5B942E31-1ACC-4C5F-ACEC-D4B1CD42D5F4}" presName="child1group" presStyleCnt="0"/>
      <dgm:spPr/>
    </dgm:pt>
    <dgm:pt modelId="{0C7C014B-3186-492A-9D24-ED3B611C5E1C}" type="pres">
      <dgm:prSet presAssocID="{5B942E31-1ACC-4C5F-ACEC-D4B1CD42D5F4}" presName="child1" presStyleLbl="bgAcc1" presStyleIdx="0" presStyleCnt="4" custScaleX="107822" custLinFactNeighborX="-12097" custLinFactNeighborY="7029"/>
      <dgm:spPr/>
      <dgm:t>
        <a:bodyPr/>
        <a:lstStyle/>
        <a:p>
          <a:endParaRPr lang="zh-CN" altLang="en-US"/>
        </a:p>
      </dgm:t>
    </dgm:pt>
    <dgm:pt modelId="{2A49CAF3-C021-42E8-984E-235E7E8CF99C}" type="pres">
      <dgm:prSet presAssocID="{5B942E31-1ACC-4C5F-ACEC-D4B1CD42D5F4}" presName="child1Text" presStyleLbl="bgAcc1" presStyleIdx="0" presStyleCnt="4">
        <dgm:presLayoutVars>
          <dgm:bulletEnabled val="1"/>
        </dgm:presLayoutVars>
      </dgm:prSet>
      <dgm:spPr/>
      <dgm:t>
        <a:bodyPr/>
        <a:lstStyle/>
        <a:p>
          <a:endParaRPr lang="zh-CN" altLang="en-US"/>
        </a:p>
      </dgm:t>
    </dgm:pt>
    <dgm:pt modelId="{E61133FD-6F19-48E7-A33E-21136D2D4D53}" type="pres">
      <dgm:prSet presAssocID="{5B942E31-1ACC-4C5F-ACEC-D4B1CD42D5F4}" presName="child2group" presStyleCnt="0"/>
      <dgm:spPr/>
    </dgm:pt>
    <dgm:pt modelId="{05AF85E4-F553-4E9B-A21C-B78F3F771255}" type="pres">
      <dgm:prSet presAssocID="{5B942E31-1ACC-4C5F-ACEC-D4B1CD42D5F4}" presName="child2" presStyleLbl="bgAcc1" presStyleIdx="1" presStyleCnt="4" custScaleX="112697" custScaleY="152094" custLinFactNeighborX="27045" custLinFactNeighborY="25773"/>
      <dgm:spPr/>
      <dgm:t>
        <a:bodyPr/>
        <a:lstStyle/>
        <a:p>
          <a:endParaRPr lang="zh-CN" altLang="en-US"/>
        </a:p>
      </dgm:t>
    </dgm:pt>
    <dgm:pt modelId="{B2E4FD17-839D-48FA-A0AB-EAEEAF4D95BE}" type="pres">
      <dgm:prSet presAssocID="{5B942E31-1ACC-4C5F-ACEC-D4B1CD42D5F4}" presName="child2Text" presStyleLbl="bgAcc1" presStyleIdx="1" presStyleCnt="4">
        <dgm:presLayoutVars>
          <dgm:bulletEnabled val="1"/>
        </dgm:presLayoutVars>
      </dgm:prSet>
      <dgm:spPr/>
      <dgm:t>
        <a:bodyPr/>
        <a:lstStyle/>
        <a:p>
          <a:endParaRPr lang="zh-CN" altLang="en-US"/>
        </a:p>
      </dgm:t>
    </dgm:pt>
    <dgm:pt modelId="{FD455874-6C17-4FDE-AA3D-2A42669811E1}" type="pres">
      <dgm:prSet presAssocID="{5B942E31-1ACC-4C5F-ACEC-D4B1CD42D5F4}" presName="child3group" presStyleCnt="0"/>
      <dgm:spPr/>
    </dgm:pt>
    <dgm:pt modelId="{182292E5-852D-42B4-B5D3-5265ED8FCFF1}" type="pres">
      <dgm:prSet presAssocID="{5B942E31-1ACC-4C5F-ACEC-D4B1CD42D5F4}" presName="child3" presStyleLbl="bgAcc1" presStyleIdx="2" presStyleCnt="4" custScaleX="116209" custScaleY="153990" custLinFactNeighborX="28755" custLinFactNeighborY="-17921"/>
      <dgm:spPr/>
      <dgm:t>
        <a:bodyPr/>
        <a:lstStyle/>
        <a:p>
          <a:endParaRPr lang="zh-CN" altLang="en-US"/>
        </a:p>
      </dgm:t>
    </dgm:pt>
    <dgm:pt modelId="{CF818F7F-B3C5-40C8-B010-CD013C071761}" type="pres">
      <dgm:prSet presAssocID="{5B942E31-1ACC-4C5F-ACEC-D4B1CD42D5F4}" presName="child3Text" presStyleLbl="bgAcc1" presStyleIdx="2" presStyleCnt="4">
        <dgm:presLayoutVars>
          <dgm:bulletEnabled val="1"/>
        </dgm:presLayoutVars>
      </dgm:prSet>
      <dgm:spPr/>
      <dgm:t>
        <a:bodyPr/>
        <a:lstStyle/>
        <a:p>
          <a:endParaRPr lang="zh-CN" altLang="en-US"/>
        </a:p>
      </dgm:t>
    </dgm:pt>
    <dgm:pt modelId="{39C4BDA6-0238-448C-8AC3-A030160E3C5A}" type="pres">
      <dgm:prSet presAssocID="{5B942E31-1ACC-4C5F-ACEC-D4B1CD42D5F4}" presName="child4group" presStyleCnt="0"/>
      <dgm:spPr/>
    </dgm:pt>
    <dgm:pt modelId="{09B67002-0CF9-4FC3-BD4E-B70EFC92C775}" type="pres">
      <dgm:prSet presAssocID="{5B942E31-1ACC-4C5F-ACEC-D4B1CD42D5F4}" presName="child4" presStyleLbl="bgAcc1" presStyleIdx="3" presStyleCnt="4" custScaleX="98503" custScaleY="121164" custLinFactNeighborX="-16757" custLinFactNeighborY="-21071"/>
      <dgm:spPr/>
      <dgm:t>
        <a:bodyPr/>
        <a:lstStyle/>
        <a:p>
          <a:endParaRPr lang="zh-CN" altLang="en-US"/>
        </a:p>
      </dgm:t>
    </dgm:pt>
    <dgm:pt modelId="{B21DE012-1050-4FFE-B5F5-AFB15BD8D293}" type="pres">
      <dgm:prSet presAssocID="{5B942E31-1ACC-4C5F-ACEC-D4B1CD42D5F4}" presName="child4Text" presStyleLbl="bgAcc1" presStyleIdx="3" presStyleCnt="4">
        <dgm:presLayoutVars>
          <dgm:bulletEnabled val="1"/>
        </dgm:presLayoutVars>
      </dgm:prSet>
      <dgm:spPr/>
      <dgm:t>
        <a:bodyPr/>
        <a:lstStyle/>
        <a:p>
          <a:endParaRPr lang="zh-CN" altLang="en-US"/>
        </a:p>
      </dgm:t>
    </dgm:pt>
    <dgm:pt modelId="{77B73FC3-D2CC-4B22-BE45-12F7B3336F82}" type="pres">
      <dgm:prSet presAssocID="{5B942E31-1ACC-4C5F-ACEC-D4B1CD42D5F4}" presName="childPlaceholder" presStyleCnt="0"/>
      <dgm:spPr/>
    </dgm:pt>
    <dgm:pt modelId="{655B7E6D-52C9-4DCE-9A80-36923D419DE8}" type="pres">
      <dgm:prSet presAssocID="{5B942E31-1ACC-4C5F-ACEC-D4B1CD42D5F4}" presName="circle" presStyleCnt="0"/>
      <dgm:spPr/>
    </dgm:pt>
    <dgm:pt modelId="{39F7CED7-D758-45F2-943E-4F6E64962355}" type="pres">
      <dgm:prSet presAssocID="{5B942E31-1ACC-4C5F-ACEC-D4B1CD42D5F4}" presName="quadrant1" presStyleLbl="node1" presStyleIdx="0" presStyleCnt="4">
        <dgm:presLayoutVars>
          <dgm:chMax val="1"/>
          <dgm:bulletEnabled val="1"/>
        </dgm:presLayoutVars>
      </dgm:prSet>
      <dgm:spPr/>
      <dgm:t>
        <a:bodyPr/>
        <a:lstStyle/>
        <a:p>
          <a:endParaRPr lang="zh-CN" altLang="en-US"/>
        </a:p>
      </dgm:t>
    </dgm:pt>
    <dgm:pt modelId="{9A5C4383-4573-4699-B46D-B440DE32ED97}" type="pres">
      <dgm:prSet presAssocID="{5B942E31-1ACC-4C5F-ACEC-D4B1CD42D5F4}" presName="quadrant2" presStyleLbl="node1" presStyleIdx="1" presStyleCnt="4">
        <dgm:presLayoutVars>
          <dgm:chMax val="1"/>
          <dgm:bulletEnabled val="1"/>
        </dgm:presLayoutVars>
      </dgm:prSet>
      <dgm:spPr/>
      <dgm:t>
        <a:bodyPr/>
        <a:lstStyle/>
        <a:p>
          <a:endParaRPr lang="zh-CN" altLang="en-US"/>
        </a:p>
      </dgm:t>
    </dgm:pt>
    <dgm:pt modelId="{9F661B4B-9525-426C-8013-755BC5DD8D81}" type="pres">
      <dgm:prSet presAssocID="{5B942E31-1ACC-4C5F-ACEC-D4B1CD42D5F4}" presName="quadrant3" presStyleLbl="node1" presStyleIdx="2" presStyleCnt="4">
        <dgm:presLayoutVars>
          <dgm:chMax val="1"/>
          <dgm:bulletEnabled val="1"/>
        </dgm:presLayoutVars>
      </dgm:prSet>
      <dgm:spPr/>
      <dgm:t>
        <a:bodyPr/>
        <a:lstStyle/>
        <a:p>
          <a:endParaRPr lang="zh-CN" altLang="en-US"/>
        </a:p>
      </dgm:t>
    </dgm:pt>
    <dgm:pt modelId="{F52FB456-8A65-464E-B8D4-536B40CECA00}" type="pres">
      <dgm:prSet presAssocID="{5B942E31-1ACC-4C5F-ACEC-D4B1CD42D5F4}" presName="quadrant4" presStyleLbl="node1" presStyleIdx="3" presStyleCnt="4">
        <dgm:presLayoutVars>
          <dgm:chMax val="1"/>
          <dgm:bulletEnabled val="1"/>
        </dgm:presLayoutVars>
      </dgm:prSet>
      <dgm:spPr/>
      <dgm:t>
        <a:bodyPr/>
        <a:lstStyle/>
        <a:p>
          <a:endParaRPr lang="zh-CN" altLang="en-US"/>
        </a:p>
      </dgm:t>
    </dgm:pt>
    <dgm:pt modelId="{8E503225-6209-468E-8020-27C09413002E}" type="pres">
      <dgm:prSet presAssocID="{5B942E31-1ACC-4C5F-ACEC-D4B1CD42D5F4}" presName="quadrantPlaceholder" presStyleCnt="0"/>
      <dgm:spPr/>
    </dgm:pt>
    <dgm:pt modelId="{62013795-0921-4988-9AE3-86701A6D40D0}" type="pres">
      <dgm:prSet presAssocID="{5B942E31-1ACC-4C5F-ACEC-D4B1CD42D5F4}" presName="center1" presStyleLbl="fgShp" presStyleIdx="0" presStyleCnt="2"/>
      <dgm:spPr/>
    </dgm:pt>
    <dgm:pt modelId="{BD5EC279-6ACB-46E1-9052-A78E9CCCFAE3}" type="pres">
      <dgm:prSet presAssocID="{5B942E31-1ACC-4C5F-ACEC-D4B1CD42D5F4}" presName="center2" presStyleLbl="fgShp" presStyleIdx="1" presStyleCnt="2"/>
      <dgm:spPr/>
    </dgm:pt>
  </dgm:ptLst>
  <dgm:cxnLst>
    <dgm:cxn modelId="{BE798B3C-04AB-4CB4-B83E-2140B245E9A6}" type="presOf" srcId="{A8C68A64-12A1-4544-A89B-722967F1C7E7}" destId="{05AF85E4-F553-4E9B-A21C-B78F3F771255}" srcOrd="0" destOrd="0" presId="urn:microsoft.com/office/officeart/2005/8/layout/cycle4#1"/>
    <dgm:cxn modelId="{3027291E-BD11-4512-82D3-EC00D523C0CE}" srcId="{51A5321C-48CF-4AEE-B4FB-EE46B069E1BD}" destId="{2429E46D-0A64-463C-8E07-E8745CB0B852}" srcOrd="3" destOrd="0" parTransId="{1B931053-824E-4A17-99CA-EA7174E81AE7}" sibTransId="{3F930F87-720C-4F62-9183-401FED415C2F}"/>
    <dgm:cxn modelId="{3E1A6B64-FCF5-425A-8F7A-4717C2092B8B}" type="presOf" srcId="{5B942E31-1ACC-4C5F-ACEC-D4B1CD42D5F4}" destId="{E5D42DB5-3F17-4253-A27C-44E9DD564458}" srcOrd="0" destOrd="0" presId="urn:microsoft.com/office/officeart/2005/8/layout/cycle4#1"/>
    <dgm:cxn modelId="{B2725C26-1E9A-4977-BB06-7EC590000F7E}" type="presOf" srcId="{7922F0CA-5378-4DED-AF11-B05A38038A8E}" destId="{182292E5-852D-42B4-B5D3-5265ED8FCFF1}" srcOrd="0" destOrd="4" presId="urn:microsoft.com/office/officeart/2005/8/layout/cycle4#1"/>
    <dgm:cxn modelId="{8342F20F-C47B-43AF-A252-ED5A71613754}" type="presOf" srcId="{51A5321C-48CF-4AEE-B4FB-EE46B069E1BD}" destId="{9F661B4B-9525-426C-8013-755BC5DD8D81}" srcOrd="0" destOrd="0" presId="urn:microsoft.com/office/officeart/2005/8/layout/cycle4#1"/>
    <dgm:cxn modelId="{977F2338-F62D-4E38-AD12-009CEE760A1F}" srcId="{5B942E31-1ACC-4C5F-ACEC-D4B1CD42D5F4}" destId="{E408A9B3-4BE3-4B88-9531-A7E03D26F521}" srcOrd="0" destOrd="0" parTransId="{813D840B-6CF6-4F59-B956-A15B5DE81E09}" sibTransId="{CEDD4162-3D0B-4B16-9D10-B68303CAC002}"/>
    <dgm:cxn modelId="{B9500226-6547-42C6-A763-00BC942EFEAE}" type="presOf" srcId="{4585ADFE-3D98-4DCD-9D1E-0444ADE1197C}" destId="{05AF85E4-F553-4E9B-A21C-B78F3F771255}" srcOrd="0" destOrd="6" presId="urn:microsoft.com/office/officeart/2005/8/layout/cycle4#1"/>
    <dgm:cxn modelId="{87DEDF11-41E2-4AD7-9782-685689A95A01}" type="presOf" srcId="{40FDF695-FA4E-4427-BEBA-16F33F2C028B}" destId="{182292E5-852D-42B4-B5D3-5265ED8FCFF1}" srcOrd="0" destOrd="0" presId="urn:microsoft.com/office/officeart/2005/8/layout/cycle4#1"/>
    <dgm:cxn modelId="{2849C5C6-B0C6-4C3D-A74B-5292028044C0}" type="presOf" srcId="{7922F0CA-5378-4DED-AF11-B05A38038A8E}" destId="{CF818F7F-B3C5-40C8-B010-CD013C071761}" srcOrd="1" destOrd="4" presId="urn:microsoft.com/office/officeart/2005/8/layout/cycle4#1"/>
    <dgm:cxn modelId="{3B31A1C5-2959-42BA-9DD1-4C60902A8A8E}" type="presOf" srcId="{E408A9B3-4BE3-4B88-9531-A7E03D26F521}" destId="{39F7CED7-D758-45F2-943E-4F6E64962355}" srcOrd="0" destOrd="0" presId="urn:microsoft.com/office/officeart/2005/8/layout/cycle4#1"/>
    <dgm:cxn modelId="{17330AD0-C5ED-43B0-9D34-3C2B5875BF53}" srcId="{E408A9B3-4BE3-4B88-9531-A7E03D26F521}" destId="{99483F7A-9222-4552-A968-30296D83853D}" srcOrd="0" destOrd="0" parTransId="{2ADBA614-E0C2-47ED-BEA2-4042831F6A3B}" sibTransId="{22A69493-8619-4988-B9C7-7A0D503AEE47}"/>
    <dgm:cxn modelId="{564F0BDC-41F5-4527-8D85-1B9CD8262B46}" type="presOf" srcId="{2E24FD36-2D24-44E0-A71C-F4E0C687B705}" destId="{B21DE012-1050-4FFE-B5F5-AFB15BD8D293}" srcOrd="1" destOrd="3" presId="urn:microsoft.com/office/officeart/2005/8/layout/cycle4#1"/>
    <dgm:cxn modelId="{928F2CFD-0BDA-41CB-A2BE-D1FD181D6498}" srcId="{51A5321C-48CF-4AEE-B4FB-EE46B069E1BD}" destId="{4068D61D-FA62-4CDE-B927-E25545A37002}" srcOrd="2" destOrd="0" parTransId="{1855BEBA-D068-4857-8D17-B433E271958A}" sibTransId="{A4C6F33C-5DAB-41B8-9047-752EFAC1C1B9}"/>
    <dgm:cxn modelId="{366BEC90-50AB-4853-9B53-47E93974E2C3}" type="presOf" srcId="{21D18869-501C-41EE-8CC4-E1FB0CE44414}" destId="{9A5C4383-4573-4699-B46D-B440DE32ED97}" srcOrd="0" destOrd="0" presId="urn:microsoft.com/office/officeart/2005/8/layout/cycle4#1"/>
    <dgm:cxn modelId="{FA912A99-4B0E-43BF-9912-532CF95934BD}" type="presOf" srcId="{2577BADF-4B81-4FF7-866D-A043E6DF3B25}" destId="{F52FB456-8A65-464E-B8D4-536B40CECA00}" srcOrd="0" destOrd="0" presId="urn:microsoft.com/office/officeart/2005/8/layout/cycle4#1"/>
    <dgm:cxn modelId="{A5DD2745-9B00-4F98-9E5D-34B1912E778B}" type="presOf" srcId="{087C4383-20B8-4167-902F-C7C132CA5AC6}" destId="{B21DE012-1050-4FFE-B5F5-AFB15BD8D293}" srcOrd="1" destOrd="1" presId="urn:microsoft.com/office/officeart/2005/8/layout/cycle4#1"/>
    <dgm:cxn modelId="{7A6ABED1-E0E2-4757-ADC2-ECC6D96F409F}" type="presOf" srcId="{1B0C9C3E-8A24-4A7C-AC0D-484E1F68C68A}" destId="{CF818F7F-B3C5-40C8-B010-CD013C071761}" srcOrd="1" destOrd="1" presId="urn:microsoft.com/office/officeart/2005/8/layout/cycle4#1"/>
    <dgm:cxn modelId="{C2FDF7AB-A5BA-470F-B285-1AE384BBE96A}" srcId="{51A5321C-48CF-4AEE-B4FB-EE46B069E1BD}" destId="{1B0C9C3E-8A24-4A7C-AC0D-484E1F68C68A}" srcOrd="1" destOrd="0" parTransId="{713C1282-817A-452D-9931-B210734290FD}" sibTransId="{96F8BEBB-109F-4AC0-9034-A17EB518C606}"/>
    <dgm:cxn modelId="{25D48201-E3FB-41ED-BD61-B41CA0AB5242}" srcId="{21D18869-501C-41EE-8CC4-E1FB0CE44414}" destId="{323816EC-AEB4-47B9-AB7E-59C8098E869A}" srcOrd="2" destOrd="0" parTransId="{B78CCA23-C94C-4E0D-85AF-09B67D80A0D6}" sibTransId="{B1426505-B842-4D84-BD52-520BA5E4E3AC}"/>
    <dgm:cxn modelId="{F6D96EA1-32B2-4DC9-A204-E0B4436BE2F5}" srcId="{5B942E31-1ACC-4C5F-ACEC-D4B1CD42D5F4}" destId="{51A5321C-48CF-4AEE-B4FB-EE46B069E1BD}" srcOrd="2" destOrd="0" parTransId="{14FF9AFE-D220-451A-987C-C5370C5F3FF6}" sibTransId="{50D6337E-BFD3-4369-8E65-64033F3BBB51}"/>
    <dgm:cxn modelId="{8E3D821A-8DCF-4A3A-BF7B-6918A8CB786A}" type="presOf" srcId="{3D8318E9-6A1A-4B77-843A-C71EC6E25748}" destId="{B2E4FD17-839D-48FA-A0AB-EAEEAF4D95BE}" srcOrd="1" destOrd="3" presId="urn:microsoft.com/office/officeart/2005/8/layout/cycle4#1"/>
    <dgm:cxn modelId="{2EFC945C-2319-4FD1-9706-1B9032C49197}" type="presOf" srcId="{99483F7A-9222-4552-A968-30296D83853D}" destId="{2A49CAF3-C021-42E8-984E-235E7E8CF99C}" srcOrd="1" destOrd="0" presId="urn:microsoft.com/office/officeart/2005/8/layout/cycle4#1"/>
    <dgm:cxn modelId="{3EE99EAA-E95F-4F4F-B7CD-272629905232}" srcId="{21D18869-501C-41EE-8CC4-E1FB0CE44414}" destId="{A2AA60D6-28FB-446B-8347-2A395D380FA4}" srcOrd="4" destOrd="0" parTransId="{46EE89D5-C2F3-48A4-A46A-31BFA3B548FD}" sibTransId="{C185C0FF-151E-43AA-A296-369EE1AFE3BD}"/>
    <dgm:cxn modelId="{7207CC69-D642-4386-BABE-186777976A28}" type="presOf" srcId="{40FDF695-FA4E-4427-BEBA-16F33F2C028B}" destId="{CF818F7F-B3C5-40C8-B010-CD013C071761}" srcOrd="1" destOrd="0" presId="urn:microsoft.com/office/officeart/2005/8/layout/cycle4#1"/>
    <dgm:cxn modelId="{4CA44A25-8420-408E-B1F0-C926F63FAE8B}" srcId="{2577BADF-4B81-4FF7-866D-A043E6DF3B25}" destId="{2E24FD36-2D24-44E0-A71C-F4E0C687B705}" srcOrd="3" destOrd="0" parTransId="{24EC250E-B717-4E3A-A59E-F3F1C65BF23E}" sibTransId="{2BECAB0B-5ADE-447F-AA57-5E822289CE3F}"/>
    <dgm:cxn modelId="{1F667650-E348-4F61-94F3-EAA2980855BC}" type="presOf" srcId="{667E8997-BB82-47AC-8BB7-5AA90D5879B8}" destId="{05AF85E4-F553-4E9B-A21C-B78F3F771255}" srcOrd="0" destOrd="1" presId="urn:microsoft.com/office/officeart/2005/8/layout/cycle4#1"/>
    <dgm:cxn modelId="{33B989BA-D401-456D-8B03-34F9A15C2204}" srcId="{21D18869-501C-41EE-8CC4-E1FB0CE44414}" destId="{667E8997-BB82-47AC-8BB7-5AA90D5879B8}" srcOrd="1" destOrd="0" parTransId="{2ECBB9CF-E5D8-4452-A0E0-6142DB63BEB3}" sibTransId="{4F9E5440-E7B7-4AF1-8265-C13009C0A83C}"/>
    <dgm:cxn modelId="{C05170E2-CF6A-4810-BF10-E415991E50E8}" type="presOf" srcId="{4068D61D-FA62-4CDE-B927-E25545A37002}" destId="{CF818F7F-B3C5-40C8-B010-CD013C071761}" srcOrd="1" destOrd="2" presId="urn:microsoft.com/office/officeart/2005/8/layout/cycle4#1"/>
    <dgm:cxn modelId="{9AAFE3CF-C78E-4303-8E72-5EA55699BDB8}" srcId="{2577BADF-4B81-4FF7-866D-A043E6DF3B25}" destId="{3F1EA5FD-C1AC-4660-AEAF-D131799046F8}" srcOrd="4" destOrd="0" parTransId="{98C71A96-739D-4D6B-A519-466A8BE2806A}" sibTransId="{513DDA65-B9CD-460A-9F47-C3D003276BCE}"/>
    <dgm:cxn modelId="{C22F0ACA-ADA5-4B60-8525-B664D3B24B38}" type="presOf" srcId="{A2AA60D6-28FB-446B-8347-2A395D380FA4}" destId="{B2E4FD17-839D-48FA-A0AB-EAEEAF4D95BE}" srcOrd="1" destOrd="4" presId="urn:microsoft.com/office/officeart/2005/8/layout/cycle4#1"/>
    <dgm:cxn modelId="{02DEE847-3F89-440E-9E2A-06392B921BD0}" srcId="{51A5321C-48CF-4AEE-B4FB-EE46B069E1BD}" destId="{40FDF695-FA4E-4427-BEBA-16F33F2C028B}" srcOrd="0" destOrd="0" parTransId="{C9905C27-8665-4CEE-81C0-8EECCFD79D23}" sibTransId="{FB8A3E75-B0E7-433E-A015-1DFD531CC4CC}"/>
    <dgm:cxn modelId="{03A44B73-56DA-44A6-A8A8-F7A293A99B05}" type="presOf" srcId="{3D8318E9-6A1A-4B77-843A-C71EC6E25748}" destId="{05AF85E4-F553-4E9B-A21C-B78F3F771255}" srcOrd="0" destOrd="3" presId="urn:microsoft.com/office/officeart/2005/8/layout/cycle4#1"/>
    <dgm:cxn modelId="{748BFF77-973C-473A-9A46-8F43EBAC3FFB}" srcId="{21D18869-501C-41EE-8CC4-E1FB0CE44414}" destId="{4585ADFE-3D98-4DCD-9D1E-0444ADE1197C}" srcOrd="6" destOrd="0" parTransId="{DA850AF6-B172-46E7-9615-7C10D8651C61}" sibTransId="{70A3E30A-9C84-4264-B3B1-1991AB0BBA0C}"/>
    <dgm:cxn modelId="{DE8F5EBF-46E0-4F54-B90C-9526358241BC}" srcId="{5B942E31-1ACC-4C5F-ACEC-D4B1CD42D5F4}" destId="{2577BADF-4B81-4FF7-866D-A043E6DF3B25}" srcOrd="3" destOrd="0" parTransId="{B778CA45-8180-41CB-BB87-5B3490C14ECE}" sibTransId="{5FE0A5CB-402A-4B60-8250-389046B7A58C}"/>
    <dgm:cxn modelId="{DDF38F93-2C6B-41C9-8220-DC7597BDCA1A}" type="presOf" srcId="{4585ADFE-3D98-4DCD-9D1E-0444ADE1197C}" destId="{B2E4FD17-839D-48FA-A0AB-EAEEAF4D95BE}" srcOrd="1" destOrd="6" presId="urn:microsoft.com/office/officeart/2005/8/layout/cycle4#1"/>
    <dgm:cxn modelId="{C31400A9-BF17-4C47-B2D3-94AC547C6E2A}" type="presOf" srcId="{99483F7A-9222-4552-A968-30296D83853D}" destId="{0C7C014B-3186-492A-9D24-ED3B611C5E1C}" srcOrd="0" destOrd="0" presId="urn:microsoft.com/office/officeart/2005/8/layout/cycle4#1"/>
    <dgm:cxn modelId="{C9273B4E-8715-4165-9850-8AD9FF3178EF}" type="presOf" srcId="{5CD3EE45-B181-4D5E-BA9F-F6E71C16047D}" destId="{09B67002-0CF9-4FC3-BD4E-B70EFC92C775}" srcOrd="0" destOrd="2" presId="urn:microsoft.com/office/officeart/2005/8/layout/cycle4#1"/>
    <dgm:cxn modelId="{2CAE146A-8D32-4C41-A786-BD11435E6AD5}" type="presOf" srcId="{4068D61D-FA62-4CDE-B927-E25545A37002}" destId="{182292E5-852D-42B4-B5D3-5265ED8FCFF1}" srcOrd="0" destOrd="2" presId="urn:microsoft.com/office/officeart/2005/8/layout/cycle4#1"/>
    <dgm:cxn modelId="{FFABDA00-1AF6-4D7E-8E3B-33B9B1D13378}" type="presOf" srcId="{661127AB-19A0-43ED-9A8D-8C26ACC2DCB1}" destId="{B21DE012-1050-4FFE-B5F5-AFB15BD8D293}" srcOrd="1" destOrd="0" presId="urn:microsoft.com/office/officeart/2005/8/layout/cycle4#1"/>
    <dgm:cxn modelId="{3AC5E35B-BAB9-452B-9730-6E543A54E2A9}" type="presOf" srcId="{6F6A9811-A528-4B58-9C08-237D2C3E1AA5}" destId="{05AF85E4-F553-4E9B-A21C-B78F3F771255}" srcOrd="0" destOrd="5" presId="urn:microsoft.com/office/officeart/2005/8/layout/cycle4#1"/>
    <dgm:cxn modelId="{BBEA916D-4FD0-45C5-809C-66FBC7C17A4E}" srcId="{21D18869-501C-41EE-8CC4-E1FB0CE44414}" destId="{6F6A9811-A528-4B58-9C08-237D2C3E1AA5}" srcOrd="5" destOrd="0" parTransId="{233A2312-B192-495A-AA03-D1E1EC7484B6}" sibTransId="{C44590C6-1F1B-4C11-831E-EEE9C2ECCE18}"/>
    <dgm:cxn modelId="{7E9F42A9-8600-4511-87F3-FC8D747AB9EB}" type="presOf" srcId="{3F1EA5FD-C1AC-4660-AEAF-D131799046F8}" destId="{B21DE012-1050-4FFE-B5F5-AFB15BD8D293}" srcOrd="1" destOrd="4" presId="urn:microsoft.com/office/officeart/2005/8/layout/cycle4#1"/>
    <dgm:cxn modelId="{83C70BB4-34B3-4898-8516-60E1E044AC4C}" type="presOf" srcId="{A8C68A64-12A1-4544-A89B-722967F1C7E7}" destId="{B2E4FD17-839D-48FA-A0AB-EAEEAF4D95BE}" srcOrd="1" destOrd="0" presId="urn:microsoft.com/office/officeart/2005/8/layout/cycle4#1"/>
    <dgm:cxn modelId="{36D1FFBA-0503-4A13-BAD5-BD46FBDA36B0}" srcId="{2577BADF-4B81-4FF7-866D-A043E6DF3B25}" destId="{661127AB-19A0-43ED-9A8D-8C26ACC2DCB1}" srcOrd="0" destOrd="0" parTransId="{1E2DDF90-5FFC-4FC2-8D67-348A97E855FF}" sibTransId="{AC350195-6DB2-4AA2-8457-352A5BCDB758}"/>
    <dgm:cxn modelId="{1A59FF40-FC62-4CE1-944E-5AD13663884B}" type="presOf" srcId="{087C4383-20B8-4167-902F-C7C132CA5AC6}" destId="{09B67002-0CF9-4FC3-BD4E-B70EFC92C775}" srcOrd="0" destOrd="1" presId="urn:microsoft.com/office/officeart/2005/8/layout/cycle4#1"/>
    <dgm:cxn modelId="{79FCB0F9-21D3-4B9E-A2EE-45599F54B67D}" type="presOf" srcId="{2429E46D-0A64-463C-8E07-E8745CB0B852}" destId="{182292E5-852D-42B4-B5D3-5265ED8FCFF1}" srcOrd="0" destOrd="3" presId="urn:microsoft.com/office/officeart/2005/8/layout/cycle4#1"/>
    <dgm:cxn modelId="{E9C11414-3B28-45DB-A69D-BD37AA0D00FD}" type="presOf" srcId="{3F1EA5FD-C1AC-4660-AEAF-D131799046F8}" destId="{09B67002-0CF9-4FC3-BD4E-B70EFC92C775}" srcOrd="0" destOrd="4" presId="urn:microsoft.com/office/officeart/2005/8/layout/cycle4#1"/>
    <dgm:cxn modelId="{2BE15CA2-A60A-4ED1-882F-B3F7D53A11FF}" type="presOf" srcId="{1B0C9C3E-8A24-4A7C-AC0D-484E1F68C68A}" destId="{182292E5-852D-42B4-B5D3-5265ED8FCFF1}" srcOrd="0" destOrd="1" presId="urn:microsoft.com/office/officeart/2005/8/layout/cycle4#1"/>
    <dgm:cxn modelId="{503BB646-C8C7-4D28-972A-7DB5C5355835}" srcId="{21D18869-501C-41EE-8CC4-E1FB0CE44414}" destId="{3D8318E9-6A1A-4B77-843A-C71EC6E25748}" srcOrd="3" destOrd="0" parTransId="{61B54193-EB63-4AB4-8362-B90A4EF360D8}" sibTransId="{FC57A8FC-75E2-42D1-B847-7F033269007C}"/>
    <dgm:cxn modelId="{218488AB-9B4B-4B3C-8EC3-1E369FF0095A}" srcId="{E408A9B3-4BE3-4B88-9531-A7E03D26F521}" destId="{674253AA-EAC8-4463-AC87-BB25BAB0F822}" srcOrd="1" destOrd="0" parTransId="{830C857C-6571-42C9-8691-F8F31098882E}" sibTransId="{B7B1B84D-83D2-4032-BA29-D7C94FFEAA5E}"/>
    <dgm:cxn modelId="{4AEA00A9-020D-4A80-B384-820DF157A839}" srcId="{51A5321C-48CF-4AEE-B4FB-EE46B069E1BD}" destId="{7922F0CA-5378-4DED-AF11-B05A38038A8E}" srcOrd="4" destOrd="0" parTransId="{E5905F51-1D2F-4FA4-8BD6-11C928126BFE}" sibTransId="{52AC5EB7-C73A-4AA3-B5B5-FAE975883DF0}"/>
    <dgm:cxn modelId="{D9B77407-5B00-4FEE-8586-085C675DD414}" srcId="{5B942E31-1ACC-4C5F-ACEC-D4B1CD42D5F4}" destId="{21D18869-501C-41EE-8CC4-E1FB0CE44414}" srcOrd="1" destOrd="0" parTransId="{34C26AB2-91EE-41D3-8660-5F38E3D000CB}" sibTransId="{35512C28-1A02-4561-B21A-E2E7C3F31375}"/>
    <dgm:cxn modelId="{FDAA5263-5171-40EF-85FE-5C1E195B2061}" srcId="{2577BADF-4B81-4FF7-866D-A043E6DF3B25}" destId="{087C4383-20B8-4167-902F-C7C132CA5AC6}" srcOrd="1" destOrd="0" parTransId="{E56EC700-D629-4DBC-9DFD-2BEA90215A7C}" sibTransId="{5F524D08-AB59-4CCB-B7CA-B0A3E23CB587}"/>
    <dgm:cxn modelId="{14171DD8-5887-48A8-BE8E-C4439C532D62}" type="presOf" srcId="{661127AB-19A0-43ED-9A8D-8C26ACC2DCB1}" destId="{09B67002-0CF9-4FC3-BD4E-B70EFC92C775}" srcOrd="0" destOrd="0" presId="urn:microsoft.com/office/officeart/2005/8/layout/cycle4#1"/>
    <dgm:cxn modelId="{6008074B-5D0A-4E8D-B51F-C81842A52DCA}" type="presOf" srcId="{2429E46D-0A64-463C-8E07-E8745CB0B852}" destId="{CF818F7F-B3C5-40C8-B010-CD013C071761}" srcOrd="1" destOrd="3" presId="urn:microsoft.com/office/officeart/2005/8/layout/cycle4#1"/>
    <dgm:cxn modelId="{10EAE46D-306F-4EF7-8984-C27F7B8A1DF6}" srcId="{21D18869-501C-41EE-8CC4-E1FB0CE44414}" destId="{A8C68A64-12A1-4544-A89B-722967F1C7E7}" srcOrd="0" destOrd="0" parTransId="{F79C04DA-83EA-4756-9CBC-78257A3DF8B2}" sibTransId="{F0E18A89-D451-4960-BA5F-B14666BCB8EC}"/>
    <dgm:cxn modelId="{FA45A04D-4467-4502-9057-F787AEFED354}" type="presOf" srcId="{674253AA-EAC8-4463-AC87-BB25BAB0F822}" destId="{0C7C014B-3186-492A-9D24-ED3B611C5E1C}" srcOrd="0" destOrd="1" presId="urn:microsoft.com/office/officeart/2005/8/layout/cycle4#1"/>
    <dgm:cxn modelId="{D6D48EE1-6C29-4DEE-B494-C088645E9CD7}" type="presOf" srcId="{674253AA-EAC8-4463-AC87-BB25BAB0F822}" destId="{2A49CAF3-C021-42E8-984E-235E7E8CF99C}" srcOrd="1" destOrd="1" presId="urn:microsoft.com/office/officeart/2005/8/layout/cycle4#1"/>
    <dgm:cxn modelId="{08D9C481-D524-40C6-84FF-BB97F2067DA1}" type="presOf" srcId="{323816EC-AEB4-47B9-AB7E-59C8098E869A}" destId="{05AF85E4-F553-4E9B-A21C-B78F3F771255}" srcOrd="0" destOrd="2" presId="urn:microsoft.com/office/officeart/2005/8/layout/cycle4#1"/>
    <dgm:cxn modelId="{175C2802-B20B-42E0-8EAC-D3B52F344EA9}" type="presOf" srcId="{6F6A9811-A528-4B58-9C08-237D2C3E1AA5}" destId="{B2E4FD17-839D-48FA-A0AB-EAEEAF4D95BE}" srcOrd="1" destOrd="5" presId="urn:microsoft.com/office/officeart/2005/8/layout/cycle4#1"/>
    <dgm:cxn modelId="{00D27C7E-5E95-494A-B6E5-CF425955A1F0}" type="presOf" srcId="{5CD3EE45-B181-4D5E-BA9F-F6E71C16047D}" destId="{B21DE012-1050-4FFE-B5F5-AFB15BD8D293}" srcOrd="1" destOrd="2" presId="urn:microsoft.com/office/officeart/2005/8/layout/cycle4#1"/>
    <dgm:cxn modelId="{BA50E75E-2214-4627-924C-17B4AF8C25D0}" type="presOf" srcId="{A2AA60D6-28FB-446B-8347-2A395D380FA4}" destId="{05AF85E4-F553-4E9B-A21C-B78F3F771255}" srcOrd="0" destOrd="4" presId="urn:microsoft.com/office/officeart/2005/8/layout/cycle4#1"/>
    <dgm:cxn modelId="{C768732D-5E53-4CDA-972D-C36DB2B41BF0}" type="presOf" srcId="{323816EC-AEB4-47B9-AB7E-59C8098E869A}" destId="{B2E4FD17-839D-48FA-A0AB-EAEEAF4D95BE}" srcOrd="1" destOrd="2" presId="urn:microsoft.com/office/officeart/2005/8/layout/cycle4#1"/>
    <dgm:cxn modelId="{8839C782-0248-42ED-94F3-95673E322B77}" type="presOf" srcId="{2E24FD36-2D24-44E0-A71C-F4E0C687B705}" destId="{09B67002-0CF9-4FC3-BD4E-B70EFC92C775}" srcOrd="0" destOrd="3" presId="urn:microsoft.com/office/officeart/2005/8/layout/cycle4#1"/>
    <dgm:cxn modelId="{A62ECBB3-0E7C-4C23-8D3D-EFD4CFA9CD30}" srcId="{2577BADF-4B81-4FF7-866D-A043E6DF3B25}" destId="{5CD3EE45-B181-4D5E-BA9F-F6E71C16047D}" srcOrd="2" destOrd="0" parTransId="{6EC92878-9FF1-4D55-9C00-1CFBB48815CA}" sibTransId="{C38184DA-C2A3-4496-A1FE-B5A4AF75C5AF}"/>
    <dgm:cxn modelId="{C2A1FB99-19D9-472E-A6B6-98C955B33F9D}" type="presOf" srcId="{667E8997-BB82-47AC-8BB7-5AA90D5879B8}" destId="{B2E4FD17-839D-48FA-A0AB-EAEEAF4D95BE}" srcOrd="1" destOrd="1" presId="urn:microsoft.com/office/officeart/2005/8/layout/cycle4#1"/>
    <dgm:cxn modelId="{785FBF3A-75E5-4D01-BD96-788FBF11C3AF}" type="presParOf" srcId="{E5D42DB5-3F17-4253-A27C-44E9DD564458}" destId="{97B836C4-702F-4870-B6D3-FA23BBBDEB7B}" srcOrd="0" destOrd="0" presId="urn:microsoft.com/office/officeart/2005/8/layout/cycle4#1"/>
    <dgm:cxn modelId="{722CBF3C-63F5-4228-8535-1FD1DADBD46C}" type="presParOf" srcId="{97B836C4-702F-4870-B6D3-FA23BBBDEB7B}" destId="{3AA19171-0B3D-442C-AD07-ED2D83076CCF}" srcOrd="0" destOrd="0" presId="urn:microsoft.com/office/officeart/2005/8/layout/cycle4#1"/>
    <dgm:cxn modelId="{FC23BE52-CC2F-4BA8-BE87-90216CAF5645}" type="presParOf" srcId="{3AA19171-0B3D-442C-AD07-ED2D83076CCF}" destId="{0C7C014B-3186-492A-9D24-ED3B611C5E1C}" srcOrd="0" destOrd="0" presId="urn:microsoft.com/office/officeart/2005/8/layout/cycle4#1"/>
    <dgm:cxn modelId="{9B0D5DF5-86B7-4EB7-BE34-FC7B7F0122BE}" type="presParOf" srcId="{3AA19171-0B3D-442C-AD07-ED2D83076CCF}" destId="{2A49CAF3-C021-42E8-984E-235E7E8CF99C}" srcOrd="1" destOrd="0" presId="urn:microsoft.com/office/officeart/2005/8/layout/cycle4#1"/>
    <dgm:cxn modelId="{AD4E5E99-465D-4035-8A69-73D26739D4B0}" type="presParOf" srcId="{97B836C4-702F-4870-B6D3-FA23BBBDEB7B}" destId="{E61133FD-6F19-48E7-A33E-21136D2D4D53}" srcOrd="1" destOrd="0" presId="urn:microsoft.com/office/officeart/2005/8/layout/cycle4#1"/>
    <dgm:cxn modelId="{60FC4CA0-18F5-48ED-9BA3-4E665C3F86EC}" type="presParOf" srcId="{E61133FD-6F19-48E7-A33E-21136D2D4D53}" destId="{05AF85E4-F553-4E9B-A21C-B78F3F771255}" srcOrd="0" destOrd="0" presId="urn:microsoft.com/office/officeart/2005/8/layout/cycle4#1"/>
    <dgm:cxn modelId="{31033B6C-A9E5-4C83-94E2-890C9049AB20}" type="presParOf" srcId="{E61133FD-6F19-48E7-A33E-21136D2D4D53}" destId="{B2E4FD17-839D-48FA-A0AB-EAEEAF4D95BE}" srcOrd="1" destOrd="0" presId="urn:microsoft.com/office/officeart/2005/8/layout/cycle4#1"/>
    <dgm:cxn modelId="{A5DA12B0-E548-43AB-8559-A51FFC9D8C89}" type="presParOf" srcId="{97B836C4-702F-4870-B6D3-FA23BBBDEB7B}" destId="{FD455874-6C17-4FDE-AA3D-2A42669811E1}" srcOrd="2" destOrd="0" presId="urn:microsoft.com/office/officeart/2005/8/layout/cycle4#1"/>
    <dgm:cxn modelId="{54E54934-04E4-4E67-A110-215C81FDC7F6}" type="presParOf" srcId="{FD455874-6C17-4FDE-AA3D-2A42669811E1}" destId="{182292E5-852D-42B4-B5D3-5265ED8FCFF1}" srcOrd="0" destOrd="0" presId="urn:microsoft.com/office/officeart/2005/8/layout/cycle4#1"/>
    <dgm:cxn modelId="{4EDE86ED-3B66-4394-9D2A-5C775301D360}" type="presParOf" srcId="{FD455874-6C17-4FDE-AA3D-2A42669811E1}" destId="{CF818F7F-B3C5-40C8-B010-CD013C071761}" srcOrd="1" destOrd="0" presId="urn:microsoft.com/office/officeart/2005/8/layout/cycle4#1"/>
    <dgm:cxn modelId="{FD244EBB-4DD0-4BDE-BA54-6EEA0DDAD0EF}" type="presParOf" srcId="{97B836C4-702F-4870-B6D3-FA23BBBDEB7B}" destId="{39C4BDA6-0238-448C-8AC3-A030160E3C5A}" srcOrd="3" destOrd="0" presId="urn:microsoft.com/office/officeart/2005/8/layout/cycle4#1"/>
    <dgm:cxn modelId="{979D4B4E-ED67-4EE0-9C46-102F0E59890C}" type="presParOf" srcId="{39C4BDA6-0238-448C-8AC3-A030160E3C5A}" destId="{09B67002-0CF9-4FC3-BD4E-B70EFC92C775}" srcOrd="0" destOrd="0" presId="urn:microsoft.com/office/officeart/2005/8/layout/cycle4#1"/>
    <dgm:cxn modelId="{0A395969-8EE5-4D2C-9A31-01196FDFC190}" type="presParOf" srcId="{39C4BDA6-0238-448C-8AC3-A030160E3C5A}" destId="{B21DE012-1050-4FFE-B5F5-AFB15BD8D293}" srcOrd="1" destOrd="0" presId="urn:microsoft.com/office/officeart/2005/8/layout/cycle4#1"/>
    <dgm:cxn modelId="{4F58EBDE-4DA0-4F42-84CF-83A4DC28BE61}" type="presParOf" srcId="{97B836C4-702F-4870-B6D3-FA23BBBDEB7B}" destId="{77B73FC3-D2CC-4B22-BE45-12F7B3336F82}" srcOrd="4" destOrd="0" presId="urn:microsoft.com/office/officeart/2005/8/layout/cycle4#1"/>
    <dgm:cxn modelId="{365C04E3-A65D-401D-9B63-D6DABE8F33AC}" type="presParOf" srcId="{E5D42DB5-3F17-4253-A27C-44E9DD564458}" destId="{655B7E6D-52C9-4DCE-9A80-36923D419DE8}" srcOrd="1" destOrd="0" presId="urn:microsoft.com/office/officeart/2005/8/layout/cycle4#1"/>
    <dgm:cxn modelId="{7366ECF2-6295-466B-B1E6-0163D85AEC76}" type="presParOf" srcId="{655B7E6D-52C9-4DCE-9A80-36923D419DE8}" destId="{39F7CED7-D758-45F2-943E-4F6E64962355}" srcOrd="0" destOrd="0" presId="urn:microsoft.com/office/officeart/2005/8/layout/cycle4#1"/>
    <dgm:cxn modelId="{A4996C3F-560B-42D3-BB5B-CA49FFF8C688}" type="presParOf" srcId="{655B7E6D-52C9-4DCE-9A80-36923D419DE8}" destId="{9A5C4383-4573-4699-B46D-B440DE32ED97}" srcOrd="1" destOrd="0" presId="urn:microsoft.com/office/officeart/2005/8/layout/cycle4#1"/>
    <dgm:cxn modelId="{45CE53C4-793B-42CD-BF51-97CA7F8667F7}" type="presParOf" srcId="{655B7E6D-52C9-4DCE-9A80-36923D419DE8}" destId="{9F661B4B-9525-426C-8013-755BC5DD8D81}" srcOrd="2" destOrd="0" presId="urn:microsoft.com/office/officeart/2005/8/layout/cycle4#1"/>
    <dgm:cxn modelId="{75C787D4-BCA6-4AD0-9DD1-E9B56826137D}" type="presParOf" srcId="{655B7E6D-52C9-4DCE-9A80-36923D419DE8}" destId="{F52FB456-8A65-464E-B8D4-536B40CECA00}" srcOrd="3" destOrd="0" presId="urn:microsoft.com/office/officeart/2005/8/layout/cycle4#1"/>
    <dgm:cxn modelId="{6A0E7D1F-B1B8-4B4D-B086-3C94DF3C3B82}" type="presParOf" srcId="{655B7E6D-52C9-4DCE-9A80-36923D419DE8}" destId="{8E503225-6209-468E-8020-27C09413002E}" srcOrd="4" destOrd="0" presId="urn:microsoft.com/office/officeart/2005/8/layout/cycle4#1"/>
    <dgm:cxn modelId="{D369729B-00D4-487A-8FC2-48662A859F53}" type="presParOf" srcId="{E5D42DB5-3F17-4253-A27C-44E9DD564458}" destId="{62013795-0921-4988-9AE3-86701A6D40D0}" srcOrd="2" destOrd="0" presId="urn:microsoft.com/office/officeart/2005/8/layout/cycle4#1"/>
    <dgm:cxn modelId="{315612A2-7AB7-401E-9810-BEF323FC7D44}" type="presParOf" srcId="{E5D42DB5-3F17-4253-A27C-44E9DD564458}" destId="{BD5EC279-6ACB-46E1-9052-A78E9CCCFAE3}" srcOrd="3" destOrd="0" presId="urn:microsoft.com/office/officeart/2005/8/layout/cycle4#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8315179-4F65-49B3-990E-C905051C4292}" type="doc">
      <dgm:prSet loTypeId="urn:microsoft.com/office/officeart/2005/8/layout/target3" loCatId="relationship" qsTypeId="urn:microsoft.com/office/officeart/2005/8/quickstyle/simple5" qsCatId="simple" csTypeId="urn:microsoft.com/office/officeart/2005/8/colors/accent1_2" csCatId="accent1" phldr="1"/>
      <dgm:spPr/>
      <dgm:t>
        <a:bodyPr/>
        <a:lstStyle/>
        <a:p>
          <a:endParaRPr lang="zh-CN" altLang="en-US"/>
        </a:p>
      </dgm:t>
    </dgm:pt>
    <dgm:pt modelId="{9DCF764A-9C75-41A5-95C9-AEE465AFE22E}">
      <dgm:prSet phldrT="[文本]"/>
      <dgm:spPr/>
      <dgm:t>
        <a:bodyPr/>
        <a:lstStyle/>
        <a:p>
          <a:r>
            <a:rPr lang="zh-CN" dirty="0" smtClean="0"/>
            <a:t>差</a:t>
          </a:r>
          <a:r>
            <a:rPr lang="en-US" altLang="zh-CN" dirty="0" smtClean="0"/>
            <a:t>(</a:t>
          </a:r>
          <a:r>
            <a:rPr lang="en-US" dirty="0" smtClean="0"/>
            <a:t>C)</a:t>
          </a:r>
          <a:endParaRPr lang="zh-CN" altLang="en-US" dirty="0"/>
        </a:p>
      </dgm:t>
    </dgm:pt>
    <dgm:pt modelId="{8F396BF4-4214-4F7C-8F6B-AA0FFEADE2BA}" type="parTrans" cxnId="{474C390F-F675-4E44-B33C-47FD38FF7428}">
      <dgm:prSet/>
      <dgm:spPr/>
      <dgm:t>
        <a:bodyPr/>
        <a:lstStyle/>
        <a:p>
          <a:endParaRPr lang="zh-CN" altLang="en-US"/>
        </a:p>
      </dgm:t>
    </dgm:pt>
    <dgm:pt modelId="{94B7B034-B332-43FD-8994-E3D865C3C183}" type="sibTrans" cxnId="{474C390F-F675-4E44-B33C-47FD38FF7428}">
      <dgm:prSet/>
      <dgm:spPr/>
      <dgm:t>
        <a:bodyPr/>
        <a:lstStyle/>
        <a:p>
          <a:endParaRPr lang="zh-CN" altLang="en-US"/>
        </a:p>
      </dgm:t>
    </dgm:pt>
    <dgm:pt modelId="{C0437C08-686F-4D4B-824B-141CCC65137D}">
      <dgm:prSet phldrT="[文本]"/>
      <dgm:spPr/>
      <dgm:t>
        <a:bodyPr/>
        <a:lstStyle/>
        <a:p>
          <a:r>
            <a:rPr lang="zh-CN" altLang="en-US" dirty="0" smtClean="0"/>
            <a:t>中</a:t>
          </a:r>
          <a:r>
            <a:rPr lang="en-US" altLang="zh-CN" dirty="0" smtClean="0"/>
            <a:t>(</a:t>
          </a:r>
          <a:r>
            <a:rPr lang="en-US" dirty="0" smtClean="0"/>
            <a:t>B</a:t>
          </a:r>
          <a:r>
            <a:rPr lang="en-US" altLang="zh-CN" dirty="0" smtClean="0"/>
            <a:t>)</a:t>
          </a:r>
          <a:endParaRPr lang="zh-CN" altLang="en-US" dirty="0"/>
        </a:p>
      </dgm:t>
    </dgm:pt>
    <dgm:pt modelId="{41C75FFF-24F0-4ECC-BF82-6774C0D399C6}" type="parTrans" cxnId="{D6C746F3-C743-4B50-BC5C-9190943A9541}">
      <dgm:prSet/>
      <dgm:spPr/>
      <dgm:t>
        <a:bodyPr/>
        <a:lstStyle/>
        <a:p>
          <a:endParaRPr lang="zh-CN" altLang="en-US"/>
        </a:p>
      </dgm:t>
    </dgm:pt>
    <dgm:pt modelId="{27C919A7-2B7F-4DE9-B298-67ED14038D42}" type="sibTrans" cxnId="{D6C746F3-C743-4B50-BC5C-9190943A9541}">
      <dgm:prSet/>
      <dgm:spPr/>
      <dgm:t>
        <a:bodyPr/>
        <a:lstStyle/>
        <a:p>
          <a:endParaRPr lang="zh-CN" altLang="en-US"/>
        </a:p>
      </dgm:t>
    </dgm:pt>
    <dgm:pt modelId="{EE0E74B3-819C-4776-8A3D-7C1CC7C70E5B}">
      <dgm:prSet phldrT="[文本]"/>
      <dgm:spPr/>
      <dgm:t>
        <a:bodyPr/>
        <a:lstStyle/>
        <a:p>
          <a:r>
            <a:rPr lang="zh-CN" dirty="0" smtClean="0"/>
            <a:t>安全设施未能全部按时维护、保养、检测的；安全警示标志不全或不符合相关要求的</a:t>
          </a:r>
          <a:endParaRPr lang="zh-CN" altLang="en-US" dirty="0"/>
        </a:p>
      </dgm:t>
    </dgm:pt>
    <dgm:pt modelId="{A976CA54-2151-4697-9711-7DF48892487F}" type="parTrans" cxnId="{D69752EB-6132-4E95-BDA6-AC8543505A9F}">
      <dgm:prSet/>
      <dgm:spPr/>
      <dgm:t>
        <a:bodyPr/>
        <a:lstStyle/>
        <a:p>
          <a:endParaRPr lang="zh-CN" altLang="en-US"/>
        </a:p>
      </dgm:t>
    </dgm:pt>
    <dgm:pt modelId="{63161725-5620-4382-9061-E752029A03B2}" type="sibTrans" cxnId="{D69752EB-6132-4E95-BDA6-AC8543505A9F}">
      <dgm:prSet/>
      <dgm:spPr/>
      <dgm:t>
        <a:bodyPr/>
        <a:lstStyle/>
        <a:p>
          <a:endParaRPr lang="zh-CN" altLang="en-US"/>
        </a:p>
      </dgm:t>
    </dgm:pt>
    <dgm:pt modelId="{167C260F-0172-496D-877D-5874B6389479}">
      <dgm:prSet phldrT="[文本]"/>
      <dgm:spPr/>
      <dgm:t>
        <a:bodyPr/>
        <a:lstStyle/>
        <a:p>
          <a:r>
            <a:rPr lang="zh-CN" dirty="0" smtClean="0"/>
            <a:t>好</a:t>
          </a:r>
          <a:r>
            <a:rPr lang="en-US" altLang="zh-CN" dirty="0" smtClean="0"/>
            <a:t>(</a:t>
          </a:r>
          <a:r>
            <a:rPr lang="en-US" dirty="0" smtClean="0"/>
            <a:t>A)</a:t>
          </a:r>
          <a:endParaRPr lang="zh-CN" altLang="en-US" dirty="0"/>
        </a:p>
      </dgm:t>
    </dgm:pt>
    <dgm:pt modelId="{FFE52304-BDC1-483C-9DA8-25BA8BAB8516}" type="parTrans" cxnId="{8E16DFE8-5042-4512-A198-9C3347D80C93}">
      <dgm:prSet/>
      <dgm:spPr/>
      <dgm:t>
        <a:bodyPr/>
        <a:lstStyle/>
        <a:p>
          <a:endParaRPr lang="zh-CN" altLang="en-US"/>
        </a:p>
      </dgm:t>
    </dgm:pt>
    <dgm:pt modelId="{0B97BF78-1110-44CA-8DE2-F3C645E7AD93}" type="sibTrans" cxnId="{8E16DFE8-5042-4512-A198-9C3347D80C93}">
      <dgm:prSet/>
      <dgm:spPr/>
      <dgm:t>
        <a:bodyPr/>
        <a:lstStyle/>
        <a:p>
          <a:endParaRPr lang="zh-CN" altLang="en-US"/>
        </a:p>
      </dgm:t>
    </dgm:pt>
    <dgm:pt modelId="{2D3BCD66-2B00-47BA-A5C2-C524F51A0063}">
      <dgm:prSet phldrT="[文本]"/>
      <dgm:spPr/>
      <dgm:t>
        <a:bodyPr/>
        <a:lstStyle/>
        <a:p>
          <a:r>
            <a:rPr lang="zh-CN" dirty="0" smtClean="0"/>
            <a:t>安全生产条件较好，安全生产管理基础扎实，已建立完善的安全生产标准化管理体系，并在实际安全生产管理中切实运行</a:t>
          </a:r>
          <a:endParaRPr lang="zh-CN" altLang="en-US" dirty="0"/>
        </a:p>
      </dgm:t>
    </dgm:pt>
    <dgm:pt modelId="{DB6F525B-671A-4109-8C92-C0E65EA3DFF1}" type="parTrans" cxnId="{037C3E52-8C1E-4D72-8BA3-508EDFB72456}">
      <dgm:prSet/>
      <dgm:spPr/>
      <dgm:t>
        <a:bodyPr/>
        <a:lstStyle/>
        <a:p>
          <a:endParaRPr lang="zh-CN" altLang="en-US"/>
        </a:p>
      </dgm:t>
    </dgm:pt>
    <dgm:pt modelId="{72A83EF3-3848-400B-896A-502DFE637831}" type="sibTrans" cxnId="{037C3E52-8C1E-4D72-8BA3-508EDFB72456}">
      <dgm:prSet/>
      <dgm:spPr/>
      <dgm:t>
        <a:bodyPr/>
        <a:lstStyle/>
        <a:p>
          <a:endParaRPr lang="zh-CN" altLang="en-US"/>
        </a:p>
      </dgm:t>
    </dgm:pt>
    <dgm:pt modelId="{27769A1C-F3A9-45EE-B3FC-A7C4498CCB41}">
      <dgm:prSet phldrT="[文本]"/>
      <dgm:spPr/>
      <dgm:t>
        <a:bodyPr/>
        <a:lstStyle/>
        <a:p>
          <a:r>
            <a:rPr lang="zh-CN" dirty="0" smtClean="0"/>
            <a:t>安全生产条件不符合安全生产要求，安全生产管理水平低下，安全管理基础薄弱</a:t>
          </a:r>
          <a:endParaRPr lang="zh-CN" altLang="en-US" dirty="0"/>
        </a:p>
      </dgm:t>
    </dgm:pt>
    <dgm:pt modelId="{FF96138C-191C-4971-B60C-49FF7DB94A6E}" type="parTrans" cxnId="{DEA18591-C5A4-4EE8-890A-92B9FFE79A6D}">
      <dgm:prSet/>
      <dgm:spPr/>
      <dgm:t>
        <a:bodyPr/>
        <a:lstStyle/>
        <a:p>
          <a:endParaRPr lang="zh-CN" altLang="en-US"/>
        </a:p>
      </dgm:t>
    </dgm:pt>
    <dgm:pt modelId="{20F84A9A-BD55-4FD2-8559-55F7F41E765F}" type="sibTrans" cxnId="{DEA18591-C5A4-4EE8-890A-92B9FFE79A6D}">
      <dgm:prSet/>
      <dgm:spPr/>
      <dgm:t>
        <a:bodyPr/>
        <a:lstStyle/>
        <a:p>
          <a:endParaRPr lang="zh-CN" altLang="en-US"/>
        </a:p>
      </dgm:t>
    </dgm:pt>
    <dgm:pt modelId="{5236E0F4-142D-4999-90BA-4A77A6C1145E}" type="pres">
      <dgm:prSet presAssocID="{E8315179-4F65-49B3-990E-C905051C4292}" presName="Name0" presStyleCnt="0">
        <dgm:presLayoutVars>
          <dgm:chMax val="7"/>
          <dgm:dir/>
          <dgm:animLvl val="lvl"/>
          <dgm:resizeHandles val="exact"/>
        </dgm:presLayoutVars>
      </dgm:prSet>
      <dgm:spPr/>
      <dgm:t>
        <a:bodyPr/>
        <a:lstStyle/>
        <a:p>
          <a:endParaRPr lang="zh-CN" altLang="en-US"/>
        </a:p>
      </dgm:t>
    </dgm:pt>
    <dgm:pt modelId="{4B5222BD-7E41-442D-AF0D-06104C4C5DED}" type="pres">
      <dgm:prSet presAssocID="{9DCF764A-9C75-41A5-95C9-AEE465AFE22E}" presName="circle1" presStyleLbl="node1" presStyleIdx="0" presStyleCnt="3"/>
      <dgm:spPr/>
    </dgm:pt>
    <dgm:pt modelId="{6BB08860-79F7-41AE-85B9-61FFD1BFC41D}" type="pres">
      <dgm:prSet presAssocID="{9DCF764A-9C75-41A5-95C9-AEE465AFE22E}" presName="space" presStyleCnt="0"/>
      <dgm:spPr/>
    </dgm:pt>
    <dgm:pt modelId="{EB39E7C6-C07D-4234-A586-8E5DD03EB240}" type="pres">
      <dgm:prSet presAssocID="{9DCF764A-9C75-41A5-95C9-AEE465AFE22E}" presName="rect1" presStyleLbl="alignAcc1" presStyleIdx="0" presStyleCnt="3" custLinFactNeighborX="873" custLinFactNeighborY="2193"/>
      <dgm:spPr/>
      <dgm:t>
        <a:bodyPr/>
        <a:lstStyle/>
        <a:p>
          <a:endParaRPr lang="zh-CN" altLang="en-US"/>
        </a:p>
      </dgm:t>
    </dgm:pt>
    <dgm:pt modelId="{BF71A1F9-3BE4-42EE-8637-EA5BEDC8D174}" type="pres">
      <dgm:prSet presAssocID="{C0437C08-686F-4D4B-824B-141CCC65137D}" presName="vertSpace2" presStyleLbl="node1" presStyleIdx="0" presStyleCnt="3"/>
      <dgm:spPr/>
    </dgm:pt>
    <dgm:pt modelId="{81A06762-4970-4F56-BDE8-A64DA3879C09}" type="pres">
      <dgm:prSet presAssocID="{C0437C08-686F-4D4B-824B-141CCC65137D}" presName="circle2" presStyleLbl="node1" presStyleIdx="1" presStyleCnt="3"/>
      <dgm:spPr/>
    </dgm:pt>
    <dgm:pt modelId="{8D9D0E0E-10A5-4E01-BCDD-497B3CF4286B}" type="pres">
      <dgm:prSet presAssocID="{C0437C08-686F-4D4B-824B-141CCC65137D}" presName="rect2" presStyleLbl="alignAcc1" presStyleIdx="1" presStyleCnt="3"/>
      <dgm:spPr/>
      <dgm:t>
        <a:bodyPr/>
        <a:lstStyle/>
        <a:p>
          <a:endParaRPr lang="zh-CN" altLang="en-US"/>
        </a:p>
      </dgm:t>
    </dgm:pt>
    <dgm:pt modelId="{49909E94-EC4D-4A01-844B-D6931ADDB8AF}" type="pres">
      <dgm:prSet presAssocID="{167C260F-0172-496D-877D-5874B6389479}" presName="vertSpace3" presStyleLbl="node1" presStyleIdx="1" presStyleCnt="3"/>
      <dgm:spPr/>
    </dgm:pt>
    <dgm:pt modelId="{4409037A-960C-4266-884C-67810AFE759F}" type="pres">
      <dgm:prSet presAssocID="{167C260F-0172-496D-877D-5874B6389479}" presName="circle3" presStyleLbl="node1" presStyleIdx="2" presStyleCnt="3"/>
      <dgm:spPr/>
    </dgm:pt>
    <dgm:pt modelId="{F1503B48-C434-4B16-9F34-EEC903301E4D}" type="pres">
      <dgm:prSet presAssocID="{167C260F-0172-496D-877D-5874B6389479}" presName="rect3" presStyleLbl="alignAcc1" presStyleIdx="2" presStyleCnt="3"/>
      <dgm:spPr/>
      <dgm:t>
        <a:bodyPr/>
        <a:lstStyle/>
        <a:p>
          <a:endParaRPr lang="zh-CN" altLang="en-US"/>
        </a:p>
      </dgm:t>
    </dgm:pt>
    <dgm:pt modelId="{CBAF147F-1021-4A42-A5D1-8BA6EA6E3F54}" type="pres">
      <dgm:prSet presAssocID="{9DCF764A-9C75-41A5-95C9-AEE465AFE22E}" presName="rect1ParTx" presStyleLbl="alignAcc1" presStyleIdx="2" presStyleCnt="3">
        <dgm:presLayoutVars>
          <dgm:chMax val="1"/>
          <dgm:bulletEnabled val="1"/>
        </dgm:presLayoutVars>
      </dgm:prSet>
      <dgm:spPr/>
      <dgm:t>
        <a:bodyPr/>
        <a:lstStyle/>
        <a:p>
          <a:endParaRPr lang="zh-CN" altLang="en-US"/>
        </a:p>
      </dgm:t>
    </dgm:pt>
    <dgm:pt modelId="{A7175324-6086-44FC-866D-257FAC50C517}" type="pres">
      <dgm:prSet presAssocID="{9DCF764A-9C75-41A5-95C9-AEE465AFE22E}" presName="rect1ChTx" presStyleLbl="alignAcc1" presStyleIdx="2" presStyleCnt="3">
        <dgm:presLayoutVars>
          <dgm:bulletEnabled val="1"/>
        </dgm:presLayoutVars>
      </dgm:prSet>
      <dgm:spPr/>
      <dgm:t>
        <a:bodyPr/>
        <a:lstStyle/>
        <a:p>
          <a:endParaRPr lang="zh-CN" altLang="en-US"/>
        </a:p>
      </dgm:t>
    </dgm:pt>
    <dgm:pt modelId="{2A3B09CA-E0B1-47D8-96EF-BD7D1BBB03D2}" type="pres">
      <dgm:prSet presAssocID="{C0437C08-686F-4D4B-824B-141CCC65137D}" presName="rect2ParTx" presStyleLbl="alignAcc1" presStyleIdx="2" presStyleCnt="3">
        <dgm:presLayoutVars>
          <dgm:chMax val="1"/>
          <dgm:bulletEnabled val="1"/>
        </dgm:presLayoutVars>
      </dgm:prSet>
      <dgm:spPr/>
      <dgm:t>
        <a:bodyPr/>
        <a:lstStyle/>
        <a:p>
          <a:endParaRPr lang="zh-CN" altLang="en-US"/>
        </a:p>
      </dgm:t>
    </dgm:pt>
    <dgm:pt modelId="{4C3C36EE-E46C-486C-98E3-82A9EB1E458F}" type="pres">
      <dgm:prSet presAssocID="{C0437C08-686F-4D4B-824B-141CCC65137D}" presName="rect2ChTx" presStyleLbl="alignAcc1" presStyleIdx="2" presStyleCnt="3">
        <dgm:presLayoutVars>
          <dgm:bulletEnabled val="1"/>
        </dgm:presLayoutVars>
      </dgm:prSet>
      <dgm:spPr/>
      <dgm:t>
        <a:bodyPr/>
        <a:lstStyle/>
        <a:p>
          <a:endParaRPr lang="zh-CN" altLang="en-US"/>
        </a:p>
      </dgm:t>
    </dgm:pt>
    <dgm:pt modelId="{167F17CE-608C-463F-A837-A746C2E3E9E2}" type="pres">
      <dgm:prSet presAssocID="{167C260F-0172-496D-877D-5874B6389479}" presName="rect3ParTx" presStyleLbl="alignAcc1" presStyleIdx="2" presStyleCnt="3">
        <dgm:presLayoutVars>
          <dgm:chMax val="1"/>
          <dgm:bulletEnabled val="1"/>
        </dgm:presLayoutVars>
      </dgm:prSet>
      <dgm:spPr/>
      <dgm:t>
        <a:bodyPr/>
        <a:lstStyle/>
        <a:p>
          <a:endParaRPr lang="zh-CN" altLang="en-US"/>
        </a:p>
      </dgm:t>
    </dgm:pt>
    <dgm:pt modelId="{6B25C11C-1CCF-47B6-A92D-F12D2FE68D12}" type="pres">
      <dgm:prSet presAssocID="{167C260F-0172-496D-877D-5874B6389479}" presName="rect3ChTx" presStyleLbl="alignAcc1" presStyleIdx="2" presStyleCnt="3">
        <dgm:presLayoutVars>
          <dgm:bulletEnabled val="1"/>
        </dgm:presLayoutVars>
      </dgm:prSet>
      <dgm:spPr/>
      <dgm:t>
        <a:bodyPr/>
        <a:lstStyle/>
        <a:p>
          <a:endParaRPr lang="zh-CN" altLang="en-US"/>
        </a:p>
      </dgm:t>
    </dgm:pt>
  </dgm:ptLst>
  <dgm:cxnLst>
    <dgm:cxn modelId="{D0539FBC-2D50-43CF-A768-36FF2CDF9349}" type="presOf" srcId="{27769A1C-F3A9-45EE-B3FC-A7C4498CCB41}" destId="{A7175324-6086-44FC-866D-257FAC50C517}" srcOrd="0" destOrd="0" presId="urn:microsoft.com/office/officeart/2005/8/layout/target3"/>
    <dgm:cxn modelId="{037C3E52-8C1E-4D72-8BA3-508EDFB72456}" srcId="{167C260F-0172-496D-877D-5874B6389479}" destId="{2D3BCD66-2B00-47BA-A5C2-C524F51A0063}" srcOrd="0" destOrd="0" parTransId="{DB6F525B-671A-4109-8C92-C0E65EA3DFF1}" sibTransId="{72A83EF3-3848-400B-896A-502DFE637831}"/>
    <dgm:cxn modelId="{D6C746F3-C743-4B50-BC5C-9190943A9541}" srcId="{E8315179-4F65-49B3-990E-C905051C4292}" destId="{C0437C08-686F-4D4B-824B-141CCC65137D}" srcOrd="1" destOrd="0" parTransId="{41C75FFF-24F0-4ECC-BF82-6774C0D399C6}" sibTransId="{27C919A7-2B7F-4DE9-B298-67ED14038D42}"/>
    <dgm:cxn modelId="{860FC902-D8E8-41FA-BE36-469933031D35}" type="presOf" srcId="{167C260F-0172-496D-877D-5874B6389479}" destId="{167F17CE-608C-463F-A837-A746C2E3E9E2}" srcOrd="1" destOrd="0" presId="urn:microsoft.com/office/officeart/2005/8/layout/target3"/>
    <dgm:cxn modelId="{C5D5BDA5-B198-4967-BAC5-1E66506149C4}" type="presOf" srcId="{EE0E74B3-819C-4776-8A3D-7C1CC7C70E5B}" destId="{4C3C36EE-E46C-486C-98E3-82A9EB1E458F}" srcOrd="0" destOrd="0" presId="urn:microsoft.com/office/officeart/2005/8/layout/target3"/>
    <dgm:cxn modelId="{F6364CC1-123A-4CF8-B968-6A4CB226C9CA}" type="presOf" srcId="{E8315179-4F65-49B3-990E-C905051C4292}" destId="{5236E0F4-142D-4999-90BA-4A77A6C1145E}" srcOrd="0" destOrd="0" presId="urn:microsoft.com/office/officeart/2005/8/layout/target3"/>
    <dgm:cxn modelId="{22D0272E-A8FF-4A25-B273-AFE57CD71600}" type="presOf" srcId="{9DCF764A-9C75-41A5-95C9-AEE465AFE22E}" destId="{EB39E7C6-C07D-4234-A586-8E5DD03EB240}" srcOrd="0" destOrd="0" presId="urn:microsoft.com/office/officeart/2005/8/layout/target3"/>
    <dgm:cxn modelId="{2A612D37-C1F3-4FCC-BB44-1D017A3AB0A5}" type="presOf" srcId="{167C260F-0172-496D-877D-5874B6389479}" destId="{F1503B48-C434-4B16-9F34-EEC903301E4D}" srcOrd="0" destOrd="0" presId="urn:microsoft.com/office/officeart/2005/8/layout/target3"/>
    <dgm:cxn modelId="{474C390F-F675-4E44-B33C-47FD38FF7428}" srcId="{E8315179-4F65-49B3-990E-C905051C4292}" destId="{9DCF764A-9C75-41A5-95C9-AEE465AFE22E}" srcOrd="0" destOrd="0" parTransId="{8F396BF4-4214-4F7C-8F6B-AA0FFEADE2BA}" sibTransId="{94B7B034-B332-43FD-8994-E3D865C3C183}"/>
    <dgm:cxn modelId="{91A38293-5611-4210-8581-AC3540D06AF1}" type="presOf" srcId="{C0437C08-686F-4D4B-824B-141CCC65137D}" destId="{2A3B09CA-E0B1-47D8-96EF-BD7D1BBB03D2}" srcOrd="1" destOrd="0" presId="urn:microsoft.com/office/officeart/2005/8/layout/target3"/>
    <dgm:cxn modelId="{8E16DFE8-5042-4512-A198-9C3347D80C93}" srcId="{E8315179-4F65-49B3-990E-C905051C4292}" destId="{167C260F-0172-496D-877D-5874B6389479}" srcOrd="2" destOrd="0" parTransId="{FFE52304-BDC1-483C-9DA8-25BA8BAB8516}" sibTransId="{0B97BF78-1110-44CA-8DE2-F3C645E7AD93}"/>
    <dgm:cxn modelId="{E10F64F9-E059-4AAA-A663-B48DB8C6935E}" type="presOf" srcId="{C0437C08-686F-4D4B-824B-141CCC65137D}" destId="{8D9D0E0E-10A5-4E01-BCDD-497B3CF4286B}" srcOrd="0" destOrd="0" presId="urn:microsoft.com/office/officeart/2005/8/layout/target3"/>
    <dgm:cxn modelId="{82EB2B06-B8E9-475E-8B67-E43F6FA7A786}" type="presOf" srcId="{2D3BCD66-2B00-47BA-A5C2-C524F51A0063}" destId="{6B25C11C-1CCF-47B6-A92D-F12D2FE68D12}" srcOrd="0" destOrd="0" presId="urn:microsoft.com/office/officeart/2005/8/layout/target3"/>
    <dgm:cxn modelId="{DEA18591-C5A4-4EE8-890A-92B9FFE79A6D}" srcId="{9DCF764A-9C75-41A5-95C9-AEE465AFE22E}" destId="{27769A1C-F3A9-45EE-B3FC-A7C4498CCB41}" srcOrd="0" destOrd="0" parTransId="{FF96138C-191C-4971-B60C-49FF7DB94A6E}" sibTransId="{20F84A9A-BD55-4FD2-8559-55F7F41E765F}"/>
    <dgm:cxn modelId="{D69752EB-6132-4E95-BDA6-AC8543505A9F}" srcId="{C0437C08-686F-4D4B-824B-141CCC65137D}" destId="{EE0E74B3-819C-4776-8A3D-7C1CC7C70E5B}" srcOrd="0" destOrd="0" parTransId="{A976CA54-2151-4697-9711-7DF48892487F}" sibTransId="{63161725-5620-4382-9061-E752029A03B2}"/>
    <dgm:cxn modelId="{CBB1F720-442D-4766-B9C6-B2730CC37394}" type="presOf" srcId="{9DCF764A-9C75-41A5-95C9-AEE465AFE22E}" destId="{CBAF147F-1021-4A42-A5D1-8BA6EA6E3F54}" srcOrd="1" destOrd="0" presId="urn:microsoft.com/office/officeart/2005/8/layout/target3"/>
    <dgm:cxn modelId="{064178F0-C38D-47F2-89BF-39FEEE268686}" type="presParOf" srcId="{5236E0F4-142D-4999-90BA-4A77A6C1145E}" destId="{4B5222BD-7E41-442D-AF0D-06104C4C5DED}" srcOrd="0" destOrd="0" presId="urn:microsoft.com/office/officeart/2005/8/layout/target3"/>
    <dgm:cxn modelId="{9EBFBEFE-EBDC-4399-9FEC-5C6D8344045A}" type="presParOf" srcId="{5236E0F4-142D-4999-90BA-4A77A6C1145E}" destId="{6BB08860-79F7-41AE-85B9-61FFD1BFC41D}" srcOrd="1" destOrd="0" presId="urn:microsoft.com/office/officeart/2005/8/layout/target3"/>
    <dgm:cxn modelId="{B2018ED9-7EF3-4773-A6B2-939E01175F62}" type="presParOf" srcId="{5236E0F4-142D-4999-90BA-4A77A6C1145E}" destId="{EB39E7C6-C07D-4234-A586-8E5DD03EB240}" srcOrd="2" destOrd="0" presId="urn:microsoft.com/office/officeart/2005/8/layout/target3"/>
    <dgm:cxn modelId="{CE8E97A5-D3D7-4E0F-B78A-5E2FD64614B2}" type="presParOf" srcId="{5236E0F4-142D-4999-90BA-4A77A6C1145E}" destId="{BF71A1F9-3BE4-42EE-8637-EA5BEDC8D174}" srcOrd="3" destOrd="0" presId="urn:microsoft.com/office/officeart/2005/8/layout/target3"/>
    <dgm:cxn modelId="{239E930C-27D7-4DB5-9658-A7BA927FC5EC}" type="presParOf" srcId="{5236E0F4-142D-4999-90BA-4A77A6C1145E}" destId="{81A06762-4970-4F56-BDE8-A64DA3879C09}" srcOrd="4" destOrd="0" presId="urn:microsoft.com/office/officeart/2005/8/layout/target3"/>
    <dgm:cxn modelId="{1A4E9649-57E6-40CA-AE4A-2179990E784D}" type="presParOf" srcId="{5236E0F4-142D-4999-90BA-4A77A6C1145E}" destId="{8D9D0E0E-10A5-4E01-BCDD-497B3CF4286B}" srcOrd="5" destOrd="0" presId="urn:microsoft.com/office/officeart/2005/8/layout/target3"/>
    <dgm:cxn modelId="{8EC918DD-1DF2-42B3-9901-E436CB59D26D}" type="presParOf" srcId="{5236E0F4-142D-4999-90BA-4A77A6C1145E}" destId="{49909E94-EC4D-4A01-844B-D6931ADDB8AF}" srcOrd="6" destOrd="0" presId="urn:microsoft.com/office/officeart/2005/8/layout/target3"/>
    <dgm:cxn modelId="{AE63D382-AB13-4A17-88FB-4760FB5D5D78}" type="presParOf" srcId="{5236E0F4-142D-4999-90BA-4A77A6C1145E}" destId="{4409037A-960C-4266-884C-67810AFE759F}" srcOrd="7" destOrd="0" presId="urn:microsoft.com/office/officeart/2005/8/layout/target3"/>
    <dgm:cxn modelId="{562859FE-0C81-44BA-BB9C-DBEB3191D85E}" type="presParOf" srcId="{5236E0F4-142D-4999-90BA-4A77A6C1145E}" destId="{F1503B48-C434-4B16-9F34-EEC903301E4D}" srcOrd="8" destOrd="0" presId="urn:microsoft.com/office/officeart/2005/8/layout/target3"/>
    <dgm:cxn modelId="{4321A2E6-32D3-4DBB-B4C0-28A6DDDC4A49}" type="presParOf" srcId="{5236E0F4-142D-4999-90BA-4A77A6C1145E}" destId="{CBAF147F-1021-4A42-A5D1-8BA6EA6E3F54}" srcOrd="9" destOrd="0" presId="urn:microsoft.com/office/officeart/2005/8/layout/target3"/>
    <dgm:cxn modelId="{67587334-1E18-4028-A685-8473EC53C9B6}" type="presParOf" srcId="{5236E0F4-142D-4999-90BA-4A77A6C1145E}" destId="{A7175324-6086-44FC-866D-257FAC50C517}" srcOrd="10" destOrd="0" presId="urn:microsoft.com/office/officeart/2005/8/layout/target3"/>
    <dgm:cxn modelId="{4D968A0D-450A-4551-8876-FDD5D4B80B5E}" type="presParOf" srcId="{5236E0F4-142D-4999-90BA-4A77A6C1145E}" destId="{2A3B09CA-E0B1-47D8-96EF-BD7D1BBB03D2}" srcOrd="11" destOrd="0" presId="urn:microsoft.com/office/officeart/2005/8/layout/target3"/>
    <dgm:cxn modelId="{12B7C64A-DCFD-43D6-9B77-3D56861B87E6}" type="presParOf" srcId="{5236E0F4-142D-4999-90BA-4A77A6C1145E}" destId="{4C3C36EE-E46C-486C-98E3-82A9EB1E458F}" srcOrd="12" destOrd="0" presId="urn:microsoft.com/office/officeart/2005/8/layout/target3"/>
    <dgm:cxn modelId="{B6CB7220-8717-425F-915E-66D66099A8EE}" type="presParOf" srcId="{5236E0F4-142D-4999-90BA-4A77A6C1145E}" destId="{167F17CE-608C-463F-A837-A746C2E3E9E2}" srcOrd="13" destOrd="0" presId="urn:microsoft.com/office/officeart/2005/8/layout/target3"/>
    <dgm:cxn modelId="{D0ACB553-3621-4951-8854-5C4398D02859}" type="presParOf" srcId="{5236E0F4-142D-4999-90BA-4A77A6C1145E}" destId="{6B25C11C-1CCF-47B6-A92D-F12D2FE68D12}"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3AB879-F984-430D-9378-51BF8FAB99A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F11DAA65-BFBA-482B-9B52-24F05DCABD32}">
      <dgm:prSet phldrT="[文本]"/>
      <dgm:spPr/>
      <dgm:t>
        <a:bodyPr/>
        <a:lstStyle/>
        <a:p>
          <a:r>
            <a:rPr lang="zh-CN" altLang="en-US" dirty="0" smtClean="0"/>
            <a:t>软件对接</a:t>
          </a:r>
          <a:endParaRPr lang="zh-CN" altLang="en-US" dirty="0"/>
        </a:p>
      </dgm:t>
    </dgm:pt>
    <dgm:pt modelId="{F4EB3D1E-F836-4B57-920B-0D99AB368557}" type="parTrans" cxnId="{AF58C66A-E874-45F7-9BC1-E0FCCC929804}">
      <dgm:prSet/>
      <dgm:spPr/>
      <dgm:t>
        <a:bodyPr/>
        <a:lstStyle/>
        <a:p>
          <a:endParaRPr lang="zh-CN" altLang="en-US"/>
        </a:p>
      </dgm:t>
    </dgm:pt>
    <dgm:pt modelId="{8593DB9E-9755-4D90-B52B-88E37241F416}" type="sibTrans" cxnId="{AF58C66A-E874-45F7-9BC1-E0FCCC929804}">
      <dgm:prSet/>
      <dgm:spPr/>
      <dgm:t>
        <a:bodyPr/>
        <a:lstStyle/>
        <a:p>
          <a:endParaRPr lang="zh-CN" altLang="en-US"/>
        </a:p>
      </dgm:t>
    </dgm:pt>
    <dgm:pt modelId="{FB1FD450-3CEC-4113-8EC7-A994CB50DCFC}">
      <dgm:prSet phldrT="[文本]"/>
      <dgm:spPr/>
      <dgm:t>
        <a:bodyPr/>
        <a:lstStyle/>
        <a:p>
          <a:r>
            <a:rPr lang="zh-CN" altLang="en-US" dirty="0" smtClean="0"/>
            <a:t>硬件对接</a:t>
          </a:r>
          <a:endParaRPr lang="zh-CN" altLang="en-US" dirty="0"/>
        </a:p>
      </dgm:t>
    </dgm:pt>
    <dgm:pt modelId="{896CB7D3-EAD1-4ECF-B227-F5E33D412C02}" type="parTrans" cxnId="{3B0A46E6-E695-4DED-BDF7-D27DDD19FB99}">
      <dgm:prSet/>
      <dgm:spPr/>
      <dgm:t>
        <a:bodyPr/>
        <a:lstStyle/>
        <a:p>
          <a:endParaRPr lang="zh-CN" altLang="en-US"/>
        </a:p>
      </dgm:t>
    </dgm:pt>
    <dgm:pt modelId="{EE7A6CCF-05EF-419F-9416-DA929807F20D}" type="sibTrans" cxnId="{3B0A46E6-E695-4DED-BDF7-D27DDD19FB99}">
      <dgm:prSet/>
      <dgm:spPr/>
      <dgm:t>
        <a:bodyPr/>
        <a:lstStyle/>
        <a:p>
          <a:endParaRPr lang="zh-CN" altLang="en-US"/>
        </a:p>
      </dgm:t>
    </dgm:pt>
    <dgm:pt modelId="{E839BF9C-8CC3-4A05-BEF1-F23856CBE9EA}">
      <dgm:prSet phldrT="[文本]"/>
      <dgm:spPr/>
      <dgm:t>
        <a:bodyPr/>
        <a:lstStyle/>
        <a:p>
          <a:r>
            <a:rPr lang="zh-CN" altLang="en-US" dirty="0" smtClean="0"/>
            <a:t>平台实施复杂度</a:t>
          </a:r>
          <a:endParaRPr lang="zh-CN" altLang="en-US" dirty="0"/>
        </a:p>
      </dgm:t>
    </dgm:pt>
    <dgm:pt modelId="{2BBF8DBC-C0E7-46B5-842D-D264F39F9E54}" type="parTrans" cxnId="{F3B47F6A-7C4C-4A0A-A6E6-74857F2E344D}">
      <dgm:prSet/>
      <dgm:spPr/>
      <dgm:t>
        <a:bodyPr/>
        <a:lstStyle/>
        <a:p>
          <a:endParaRPr lang="zh-CN" altLang="en-US"/>
        </a:p>
      </dgm:t>
    </dgm:pt>
    <dgm:pt modelId="{9D067509-D9DD-47CD-903B-09E0FE21EBD3}" type="sibTrans" cxnId="{F3B47F6A-7C4C-4A0A-A6E6-74857F2E344D}">
      <dgm:prSet/>
      <dgm:spPr/>
      <dgm:t>
        <a:bodyPr/>
        <a:lstStyle/>
        <a:p>
          <a:endParaRPr lang="zh-CN" altLang="en-US"/>
        </a:p>
      </dgm:t>
    </dgm:pt>
    <dgm:pt modelId="{395AB3D3-5BC4-4CC0-8299-4742265E3F95}">
      <dgm:prSet phldrT="[文本]"/>
      <dgm:spPr/>
      <dgm:t>
        <a:bodyPr/>
        <a:lstStyle/>
        <a:p>
          <a:r>
            <a:rPr lang="zh-CN" altLang="en-US" dirty="0" smtClean="0"/>
            <a:t>报警数据复杂度高，各企业完全不同</a:t>
          </a:r>
          <a:endParaRPr lang="zh-CN" altLang="en-US" dirty="0"/>
        </a:p>
      </dgm:t>
    </dgm:pt>
    <dgm:pt modelId="{60E252C4-3551-47FA-B91A-3EA61EAA24EF}" type="parTrans" cxnId="{CF965B28-2EAD-4ED8-980F-395D6AD29362}">
      <dgm:prSet/>
      <dgm:spPr/>
      <dgm:t>
        <a:bodyPr/>
        <a:lstStyle/>
        <a:p>
          <a:endParaRPr lang="zh-CN" altLang="en-US"/>
        </a:p>
      </dgm:t>
    </dgm:pt>
    <dgm:pt modelId="{6229014B-91DD-46A3-BFF8-F0F061AC621E}" type="sibTrans" cxnId="{CF965B28-2EAD-4ED8-980F-395D6AD29362}">
      <dgm:prSet/>
      <dgm:spPr/>
      <dgm:t>
        <a:bodyPr/>
        <a:lstStyle/>
        <a:p>
          <a:endParaRPr lang="zh-CN" altLang="en-US"/>
        </a:p>
      </dgm:t>
    </dgm:pt>
    <dgm:pt modelId="{B5E32610-76D7-42A7-8035-447A39258393}">
      <dgm:prSet phldrT="[文本]"/>
      <dgm:spPr/>
      <dgm:t>
        <a:bodyPr/>
        <a:lstStyle/>
        <a:p>
          <a:r>
            <a:rPr lang="zh-CN" altLang="en-US" dirty="0" smtClean="0"/>
            <a:t>企业高清视频少，高清点位会占用大量带宽</a:t>
          </a:r>
          <a:endParaRPr lang="zh-CN" altLang="en-US" dirty="0"/>
        </a:p>
      </dgm:t>
    </dgm:pt>
    <dgm:pt modelId="{F78AC4AB-7F59-4596-B530-F4F07D2C03F9}" type="parTrans" cxnId="{F9166038-956D-470B-BC2F-16DF2535E8D8}">
      <dgm:prSet/>
      <dgm:spPr/>
      <dgm:t>
        <a:bodyPr/>
        <a:lstStyle/>
        <a:p>
          <a:endParaRPr lang="zh-CN" altLang="en-US"/>
        </a:p>
      </dgm:t>
    </dgm:pt>
    <dgm:pt modelId="{1094292E-D558-4737-92ED-39B702693F5D}" type="sibTrans" cxnId="{F9166038-956D-470B-BC2F-16DF2535E8D8}">
      <dgm:prSet/>
      <dgm:spPr/>
      <dgm:t>
        <a:bodyPr/>
        <a:lstStyle/>
        <a:p>
          <a:endParaRPr lang="zh-CN" altLang="en-US"/>
        </a:p>
      </dgm:t>
    </dgm:pt>
    <dgm:pt modelId="{D37A8C3C-EF41-4A10-BAD8-00943C1F45C4}">
      <dgm:prSet phldrT="[文本]"/>
      <dgm:spPr/>
      <dgm:t>
        <a:bodyPr/>
        <a:lstStyle/>
        <a:p>
          <a:r>
            <a:rPr lang="zh-CN" dirty="0" smtClean="0"/>
            <a:t>专家的基本信息、姓名、单位、职位、擅长领域</a:t>
          </a:r>
          <a:r>
            <a:rPr lang="zh-CN" altLang="en-US" dirty="0" smtClean="0"/>
            <a:t>、联系方式</a:t>
          </a:r>
          <a:endParaRPr lang="zh-CN" altLang="en-US" dirty="0"/>
        </a:p>
      </dgm:t>
    </dgm:pt>
    <dgm:pt modelId="{01D0F61C-1533-4323-A75E-0F2F92878315}" type="parTrans" cxnId="{3863FFAD-0301-4A6C-9AF4-0CD10919434D}">
      <dgm:prSet/>
      <dgm:spPr/>
      <dgm:t>
        <a:bodyPr/>
        <a:lstStyle/>
        <a:p>
          <a:endParaRPr lang="zh-CN" altLang="en-US"/>
        </a:p>
      </dgm:t>
    </dgm:pt>
    <dgm:pt modelId="{28DA0607-C3D6-4826-9ABE-846119A8CE47}" type="sibTrans" cxnId="{3863FFAD-0301-4A6C-9AF4-0CD10919434D}">
      <dgm:prSet/>
      <dgm:spPr/>
      <dgm:t>
        <a:bodyPr/>
        <a:lstStyle/>
        <a:p>
          <a:endParaRPr lang="zh-CN" altLang="en-US"/>
        </a:p>
      </dgm:t>
    </dgm:pt>
    <dgm:pt modelId="{00FDABDC-531B-43FE-BE97-9C4108F87486}">
      <dgm:prSet phldrT="[文本]"/>
      <dgm:spPr/>
      <dgm:t>
        <a:bodyPr/>
        <a:lstStyle/>
        <a:p>
          <a:r>
            <a:rPr lang="zh-CN" altLang="en-US" dirty="0" smtClean="0"/>
            <a:t>八大作业票流程管控力度不容易把握</a:t>
          </a:r>
          <a:endParaRPr lang="zh-CN" altLang="en-US" dirty="0"/>
        </a:p>
      </dgm:t>
    </dgm:pt>
    <dgm:pt modelId="{DA4B9249-96D1-4359-9BC7-0B6F0A18C9DC}" type="parTrans" cxnId="{7B26C1E9-68AD-4777-8B9D-75CF78906471}">
      <dgm:prSet/>
      <dgm:spPr/>
      <dgm:t>
        <a:bodyPr/>
        <a:lstStyle/>
        <a:p>
          <a:endParaRPr lang="zh-CN" altLang="en-US"/>
        </a:p>
      </dgm:t>
    </dgm:pt>
    <dgm:pt modelId="{6443FD8A-EA28-4102-9442-8872F4A4A9FB}" type="sibTrans" cxnId="{7B26C1E9-68AD-4777-8B9D-75CF78906471}">
      <dgm:prSet/>
      <dgm:spPr/>
      <dgm:t>
        <a:bodyPr/>
        <a:lstStyle/>
        <a:p>
          <a:endParaRPr lang="zh-CN" altLang="en-US"/>
        </a:p>
      </dgm:t>
    </dgm:pt>
    <dgm:pt modelId="{FEAA2D52-C15B-4858-A464-35FD70C4232E}">
      <dgm:prSet phldrT="[文本]"/>
      <dgm:spPr/>
      <dgm:t>
        <a:bodyPr/>
        <a:lstStyle/>
        <a:p>
          <a:r>
            <a:rPr lang="zh-CN" altLang="en-US" dirty="0" smtClean="0"/>
            <a:t>新建点位安全隐患问题</a:t>
          </a:r>
          <a:endParaRPr lang="zh-CN" altLang="en-US" dirty="0"/>
        </a:p>
      </dgm:t>
    </dgm:pt>
    <dgm:pt modelId="{D3DE523A-9B39-40D7-8F87-B4E506BB4E2B}" type="parTrans" cxnId="{59460C4A-2DF6-4FEB-BF39-B93F51DC0B16}">
      <dgm:prSet/>
      <dgm:spPr/>
      <dgm:t>
        <a:bodyPr/>
        <a:lstStyle/>
        <a:p>
          <a:endParaRPr lang="zh-CN" altLang="en-US"/>
        </a:p>
      </dgm:t>
    </dgm:pt>
    <dgm:pt modelId="{79883D08-3135-4E43-BA2D-412BE35880C7}" type="sibTrans" cxnId="{59460C4A-2DF6-4FEB-BF39-B93F51DC0B16}">
      <dgm:prSet/>
      <dgm:spPr/>
      <dgm:t>
        <a:bodyPr/>
        <a:lstStyle/>
        <a:p>
          <a:endParaRPr lang="zh-CN" altLang="en-US"/>
        </a:p>
      </dgm:t>
    </dgm:pt>
    <dgm:pt modelId="{3EA6479B-7858-4FF0-8177-BBD9496365BD}" type="pres">
      <dgm:prSet presAssocID="{143AB879-F984-430D-9378-51BF8FAB99A0}" presName="linear" presStyleCnt="0">
        <dgm:presLayoutVars>
          <dgm:dir/>
          <dgm:animLvl val="lvl"/>
          <dgm:resizeHandles val="exact"/>
        </dgm:presLayoutVars>
      </dgm:prSet>
      <dgm:spPr/>
      <dgm:t>
        <a:bodyPr/>
        <a:lstStyle/>
        <a:p>
          <a:endParaRPr lang="zh-CN" altLang="en-US"/>
        </a:p>
      </dgm:t>
    </dgm:pt>
    <dgm:pt modelId="{13AE1327-67D5-4DF1-821B-57D66538E972}" type="pres">
      <dgm:prSet presAssocID="{F11DAA65-BFBA-482B-9B52-24F05DCABD32}" presName="parentLin" presStyleCnt="0"/>
      <dgm:spPr/>
    </dgm:pt>
    <dgm:pt modelId="{44D09B18-AC43-4AF0-8611-5CEF7631BBA6}" type="pres">
      <dgm:prSet presAssocID="{F11DAA65-BFBA-482B-9B52-24F05DCABD32}" presName="parentLeftMargin" presStyleLbl="node1" presStyleIdx="0" presStyleCnt="3"/>
      <dgm:spPr/>
      <dgm:t>
        <a:bodyPr/>
        <a:lstStyle/>
        <a:p>
          <a:endParaRPr lang="zh-CN" altLang="en-US"/>
        </a:p>
      </dgm:t>
    </dgm:pt>
    <dgm:pt modelId="{81764F3F-B755-462B-9B3F-49047B1DB083}" type="pres">
      <dgm:prSet presAssocID="{F11DAA65-BFBA-482B-9B52-24F05DCABD32}" presName="parentText" presStyleLbl="node1" presStyleIdx="0" presStyleCnt="3">
        <dgm:presLayoutVars>
          <dgm:chMax val="0"/>
          <dgm:bulletEnabled val="1"/>
        </dgm:presLayoutVars>
      </dgm:prSet>
      <dgm:spPr/>
      <dgm:t>
        <a:bodyPr/>
        <a:lstStyle/>
        <a:p>
          <a:endParaRPr lang="zh-CN" altLang="en-US"/>
        </a:p>
      </dgm:t>
    </dgm:pt>
    <dgm:pt modelId="{A191F213-1754-40AC-A752-F757F0D9B995}" type="pres">
      <dgm:prSet presAssocID="{F11DAA65-BFBA-482B-9B52-24F05DCABD32}" presName="negativeSpace" presStyleCnt="0"/>
      <dgm:spPr/>
    </dgm:pt>
    <dgm:pt modelId="{9D0E5159-329D-4914-8E62-7C1714819D33}" type="pres">
      <dgm:prSet presAssocID="{F11DAA65-BFBA-482B-9B52-24F05DCABD32}" presName="childText" presStyleLbl="conFgAcc1" presStyleIdx="0" presStyleCnt="3">
        <dgm:presLayoutVars>
          <dgm:bulletEnabled val="1"/>
        </dgm:presLayoutVars>
      </dgm:prSet>
      <dgm:spPr/>
      <dgm:t>
        <a:bodyPr/>
        <a:lstStyle/>
        <a:p>
          <a:endParaRPr lang="zh-CN" altLang="en-US"/>
        </a:p>
      </dgm:t>
    </dgm:pt>
    <dgm:pt modelId="{C26E50D8-AF25-493D-8AF2-1A3C4A3F129B}" type="pres">
      <dgm:prSet presAssocID="{8593DB9E-9755-4D90-B52B-88E37241F416}" presName="spaceBetweenRectangles" presStyleCnt="0"/>
      <dgm:spPr/>
    </dgm:pt>
    <dgm:pt modelId="{1A89590B-39A6-40C6-9713-D1EBA97613B3}" type="pres">
      <dgm:prSet presAssocID="{FB1FD450-3CEC-4113-8EC7-A994CB50DCFC}" presName="parentLin" presStyleCnt="0"/>
      <dgm:spPr/>
    </dgm:pt>
    <dgm:pt modelId="{F36A44E9-1053-4C3A-B479-73EC3BC12773}" type="pres">
      <dgm:prSet presAssocID="{FB1FD450-3CEC-4113-8EC7-A994CB50DCFC}" presName="parentLeftMargin" presStyleLbl="node1" presStyleIdx="0" presStyleCnt="3"/>
      <dgm:spPr/>
      <dgm:t>
        <a:bodyPr/>
        <a:lstStyle/>
        <a:p>
          <a:endParaRPr lang="zh-CN" altLang="en-US"/>
        </a:p>
      </dgm:t>
    </dgm:pt>
    <dgm:pt modelId="{60C6D2BC-1A08-4FDE-9588-BAFEBF6AABEC}" type="pres">
      <dgm:prSet presAssocID="{FB1FD450-3CEC-4113-8EC7-A994CB50DCFC}" presName="parentText" presStyleLbl="node1" presStyleIdx="1" presStyleCnt="3">
        <dgm:presLayoutVars>
          <dgm:chMax val="0"/>
          <dgm:bulletEnabled val="1"/>
        </dgm:presLayoutVars>
      </dgm:prSet>
      <dgm:spPr/>
      <dgm:t>
        <a:bodyPr/>
        <a:lstStyle/>
        <a:p>
          <a:endParaRPr lang="zh-CN" altLang="en-US"/>
        </a:p>
      </dgm:t>
    </dgm:pt>
    <dgm:pt modelId="{047A5839-FF54-4D4A-9407-DF1BD78D7E07}" type="pres">
      <dgm:prSet presAssocID="{FB1FD450-3CEC-4113-8EC7-A994CB50DCFC}" presName="negativeSpace" presStyleCnt="0"/>
      <dgm:spPr/>
    </dgm:pt>
    <dgm:pt modelId="{2248EEF8-45C6-4426-9FA0-83B6E3A99608}" type="pres">
      <dgm:prSet presAssocID="{FB1FD450-3CEC-4113-8EC7-A994CB50DCFC}" presName="childText" presStyleLbl="conFgAcc1" presStyleIdx="1" presStyleCnt="3">
        <dgm:presLayoutVars>
          <dgm:bulletEnabled val="1"/>
        </dgm:presLayoutVars>
      </dgm:prSet>
      <dgm:spPr/>
      <dgm:t>
        <a:bodyPr/>
        <a:lstStyle/>
        <a:p>
          <a:endParaRPr lang="zh-CN" altLang="en-US"/>
        </a:p>
      </dgm:t>
    </dgm:pt>
    <dgm:pt modelId="{2021542F-ECF5-4E17-ADB1-FC5BE8FB78CF}" type="pres">
      <dgm:prSet presAssocID="{EE7A6CCF-05EF-419F-9416-DA929807F20D}" presName="spaceBetweenRectangles" presStyleCnt="0"/>
      <dgm:spPr/>
    </dgm:pt>
    <dgm:pt modelId="{658256D2-9230-421D-9239-B4AB28F54581}" type="pres">
      <dgm:prSet presAssocID="{E839BF9C-8CC3-4A05-BEF1-F23856CBE9EA}" presName="parentLin" presStyleCnt="0"/>
      <dgm:spPr/>
    </dgm:pt>
    <dgm:pt modelId="{BAA65954-657E-4E14-8B92-E81A5990501E}" type="pres">
      <dgm:prSet presAssocID="{E839BF9C-8CC3-4A05-BEF1-F23856CBE9EA}" presName="parentLeftMargin" presStyleLbl="node1" presStyleIdx="1" presStyleCnt="3"/>
      <dgm:spPr/>
      <dgm:t>
        <a:bodyPr/>
        <a:lstStyle/>
        <a:p>
          <a:endParaRPr lang="zh-CN" altLang="en-US"/>
        </a:p>
      </dgm:t>
    </dgm:pt>
    <dgm:pt modelId="{AFB7F671-89EB-442C-B3FA-1A55AB1F59AA}" type="pres">
      <dgm:prSet presAssocID="{E839BF9C-8CC3-4A05-BEF1-F23856CBE9EA}" presName="parentText" presStyleLbl="node1" presStyleIdx="2" presStyleCnt="3">
        <dgm:presLayoutVars>
          <dgm:chMax val="0"/>
          <dgm:bulletEnabled val="1"/>
        </dgm:presLayoutVars>
      </dgm:prSet>
      <dgm:spPr/>
      <dgm:t>
        <a:bodyPr/>
        <a:lstStyle/>
        <a:p>
          <a:endParaRPr lang="zh-CN" altLang="en-US"/>
        </a:p>
      </dgm:t>
    </dgm:pt>
    <dgm:pt modelId="{066F0DFA-4CDA-43CA-B50A-DFAFC16CD365}" type="pres">
      <dgm:prSet presAssocID="{E839BF9C-8CC3-4A05-BEF1-F23856CBE9EA}" presName="negativeSpace" presStyleCnt="0"/>
      <dgm:spPr/>
    </dgm:pt>
    <dgm:pt modelId="{F1FFF101-F88C-4F10-AADB-451A3A8547C0}" type="pres">
      <dgm:prSet presAssocID="{E839BF9C-8CC3-4A05-BEF1-F23856CBE9EA}" presName="childText" presStyleLbl="conFgAcc1" presStyleIdx="2" presStyleCnt="3">
        <dgm:presLayoutVars>
          <dgm:bulletEnabled val="1"/>
        </dgm:presLayoutVars>
      </dgm:prSet>
      <dgm:spPr/>
      <dgm:t>
        <a:bodyPr/>
        <a:lstStyle/>
        <a:p>
          <a:endParaRPr lang="zh-CN" altLang="en-US"/>
        </a:p>
      </dgm:t>
    </dgm:pt>
  </dgm:ptLst>
  <dgm:cxnLst>
    <dgm:cxn modelId="{31CC134D-69C1-4095-A8E4-86B8CB52CA48}" type="presOf" srcId="{B5E32610-76D7-42A7-8035-447A39258393}" destId="{2248EEF8-45C6-4426-9FA0-83B6E3A99608}" srcOrd="0" destOrd="0" presId="urn:microsoft.com/office/officeart/2005/8/layout/list1"/>
    <dgm:cxn modelId="{AF58C66A-E874-45F7-9BC1-E0FCCC929804}" srcId="{143AB879-F984-430D-9378-51BF8FAB99A0}" destId="{F11DAA65-BFBA-482B-9B52-24F05DCABD32}" srcOrd="0" destOrd="0" parTransId="{F4EB3D1E-F836-4B57-920B-0D99AB368557}" sibTransId="{8593DB9E-9755-4D90-B52B-88E37241F416}"/>
    <dgm:cxn modelId="{CF965B28-2EAD-4ED8-980F-395D6AD29362}" srcId="{F11DAA65-BFBA-482B-9B52-24F05DCABD32}" destId="{395AB3D3-5BC4-4CC0-8299-4742265E3F95}" srcOrd="0" destOrd="0" parTransId="{60E252C4-3551-47FA-B91A-3EA61EAA24EF}" sibTransId="{6229014B-91DD-46A3-BFF8-F0F061AC621E}"/>
    <dgm:cxn modelId="{F9166038-956D-470B-BC2F-16DF2535E8D8}" srcId="{FB1FD450-3CEC-4113-8EC7-A994CB50DCFC}" destId="{B5E32610-76D7-42A7-8035-447A39258393}" srcOrd="0" destOrd="0" parTransId="{F78AC4AB-7F59-4596-B530-F4F07D2C03F9}" sibTransId="{1094292E-D558-4737-92ED-39B702693F5D}"/>
    <dgm:cxn modelId="{7B26C1E9-68AD-4777-8B9D-75CF78906471}" srcId="{F11DAA65-BFBA-482B-9B52-24F05DCABD32}" destId="{00FDABDC-531B-43FE-BE97-9C4108F87486}" srcOrd="1" destOrd="0" parTransId="{DA4B9249-96D1-4359-9BC7-0B6F0A18C9DC}" sibTransId="{6443FD8A-EA28-4102-9442-8872F4A4A9FB}"/>
    <dgm:cxn modelId="{5BE617E0-F422-46C3-8A84-C5CE0F76074A}" type="presOf" srcId="{F11DAA65-BFBA-482B-9B52-24F05DCABD32}" destId="{44D09B18-AC43-4AF0-8611-5CEF7631BBA6}" srcOrd="0" destOrd="0" presId="urn:microsoft.com/office/officeart/2005/8/layout/list1"/>
    <dgm:cxn modelId="{F324B3DA-8D6C-4D3B-94D5-DEEA63FFAFC8}" type="presOf" srcId="{F11DAA65-BFBA-482B-9B52-24F05DCABD32}" destId="{81764F3F-B755-462B-9B3F-49047B1DB083}" srcOrd="1" destOrd="0" presId="urn:microsoft.com/office/officeart/2005/8/layout/list1"/>
    <dgm:cxn modelId="{C469CACE-48DA-4DE8-B58B-D3B2147162E1}" type="presOf" srcId="{FB1FD450-3CEC-4113-8EC7-A994CB50DCFC}" destId="{60C6D2BC-1A08-4FDE-9588-BAFEBF6AABEC}" srcOrd="1" destOrd="0" presId="urn:microsoft.com/office/officeart/2005/8/layout/list1"/>
    <dgm:cxn modelId="{F3B47F6A-7C4C-4A0A-A6E6-74857F2E344D}" srcId="{143AB879-F984-430D-9378-51BF8FAB99A0}" destId="{E839BF9C-8CC3-4A05-BEF1-F23856CBE9EA}" srcOrd="2" destOrd="0" parTransId="{2BBF8DBC-C0E7-46B5-842D-D264F39F9E54}" sibTransId="{9D067509-D9DD-47CD-903B-09E0FE21EBD3}"/>
    <dgm:cxn modelId="{543CA07F-5C64-404E-A3CA-E216B749D3D2}" type="presOf" srcId="{143AB879-F984-430D-9378-51BF8FAB99A0}" destId="{3EA6479B-7858-4FF0-8177-BBD9496365BD}" srcOrd="0" destOrd="0" presId="urn:microsoft.com/office/officeart/2005/8/layout/list1"/>
    <dgm:cxn modelId="{C9DEE08D-4BA7-4D7F-9E4B-88E8EE2269B2}" type="presOf" srcId="{FB1FD450-3CEC-4113-8EC7-A994CB50DCFC}" destId="{F36A44E9-1053-4C3A-B479-73EC3BC12773}" srcOrd="0" destOrd="0" presId="urn:microsoft.com/office/officeart/2005/8/layout/list1"/>
    <dgm:cxn modelId="{5DEE4D96-7CB3-462D-8E88-70FDA14BF610}" type="presOf" srcId="{00FDABDC-531B-43FE-BE97-9C4108F87486}" destId="{9D0E5159-329D-4914-8E62-7C1714819D33}" srcOrd="0" destOrd="1" presId="urn:microsoft.com/office/officeart/2005/8/layout/list1"/>
    <dgm:cxn modelId="{60F39EAA-95E8-47F4-ACDE-B95EE6B4616A}" type="presOf" srcId="{395AB3D3-5BC4-4CC0-8299-4742265E3F95}" destId="{9D0E5159-329D-4914-8E62-7C1714819D33}" srcOrd="0" destOrd="0" presId="urn:microsoft.com/office/officeart/2005/8/layout/list1"/>
    <dgm:cxn modelId="{78C60141-C315-4326-A8B7-71EBA5016FFC}" type="presOf" srcId="{E839BF9C-8CC3-4A05-BEF1-F23856CBE9EA}" destId="{AFB7F671-89EB-442C-B3FA-1A55AB1F59AA}" srcOrd="1" destOrd="0" presId="urn:microsoft.com/office/officeart/2005/8/layout/list1"/>
    <dgm:cxn modelId="{9ABCC0DA-1E27-4E7D-875D-B097914D0AF0}" type="presOf" srcId="{FEAA2D52-C15B-4858-A464-35FD70C4232E}" destId="{2248EEF8-45C6-4426-9FA0-83B6E3A99608}" srcOrd="0" destOrd="1" presId="urn:microsoft.com/office/officeart/2005/8/layout/list1"/>
    <dgm:cxn modelId="{9CF9E701-4CDC-40F9-B510-0DB4BA274327}" type="presOf" srcId="{E839BF9C-8CC3-4A05-BEF1-F23856CBE9EA}" destId="{BAA65954-657E-4E14-8B92-E81A5990501E}" srcOrd="0" destOrd="0" presId="urn:microsoft.com/office/officeart/2005/8/layout/list1"/>
    <dgm:cxn modelId="{59460C4A-2DF6-4FEB-BF39-B93F51DC0B16}" srcId="{FB1FD450-3CEC-4113-8EC7-A994CB50DCFC}" destId="{FEAA2D52-C15B-4858-A464-35FD70C4232E}" srcOrd="1" destOrd="0" parTransId="{D3DE523A-9B39-40D7-8F87-B4E506BB4E2B}" sibTransId="{79883D08-3135-4E43-BA2D-412BE35880C7}"/>
    <dgm:cxn modelId="{DF423D61-900D-4B15-ABE3-95DEE80FC0F4}" type="presOf" srcId="{D37A8C3C-EF41-4A10-BAD8-00943C1F45C4}" destId="{F1FFF101-F88C-4F10-AADB-451A3A8547C0}" srcOrd="0" destOrd="0" presId="urn:microsoft.com/office/officeart/2005/8/layout/list1"/>
    <dgm:cxn modelId="{3863FFAD-0301-4A6C-9AF4-0CD10919434D}" srcId="{E839BF9C-8CC3-4A05-BEF1-F23856CBE9EA}" destId="{D37A8C3C-EF41-4A10-BAD8-00943C1F45C4}" srcOrd="0" destOrd="0" parTransId="{01D0F61C-1533-4323-A75E-0F2F92878315}" sibTransId="{28DA0607-C3D6-4826-9ABE-846119A8CE47}"/>
    <dgm:cxn modelId="{3B0A46E6-E695-4DED-BDF7-D27DDD19FB99}" srcId="{143AB879-F984-430D-9378-51BF8FAB99A0}" destId="{FB1FD450-3CEC-4113-8EC7-A994CB50DCFC}" srcOrd="1" destOrd="0" parTransId="{896CB7D3-EAD1-4ECF-B227-F5E33D412C02}" sibTransId="{EE7A6CCF-05EF-419F-9416-DA929807F20D}"/>
    <dgm:cxn modelId="{CD20A8E2-5A11-46AB-8AAE-74CCADFE94CF}" type="presParOf" srcId="{3EA6479B-7858-4FF0-8177-BBD9496365BD}" destId="{13AE1327-67D5-4DF1-821B-57D66538E972}" srcOrd="0" destOrd="0" presId="urn:microsoft.com/office/officeart/2005/8/layout/list1"/>
    <dgm:cxn modelId="{2E64F355-292B-4670-B5E7-D3A6236F2391}" type="presParOf" srcId="{13AE1327-67D5-4DF1-821B-57D66538E972}" destId="{44D09B18-AC43-4AF0-8611-5CEF7631BBA6}" srcOrd="0" destOrd="0" presId="urn:microsoft.com/office/officeart/2005/8/layout/list1"/>
    <dgm:cxn modelId="{A94CFEE2-452D-45D7-9738-CF707E6F69F5}" type="presParOf" srcId="{13AE1327-67D5-4DF1-821B-57D66538E972}" destId="{81764F3F-B755-462B-9B3F-49047B1DB083}" srcOrd="1" destOrd="0" presId="urn:microsoft.com/office/officeart/2005/8/layout/list1"/>
    <dgm:cxn modelId="{F9B13005-0FA3-45B7-99D6-457D86B709CD}" type="presParOf" srcId="{3EA6479B-7858-4FF0-8177-BBD9496365BD}" destId="{A191F213-1754-40AC-A752-F757F0D9B995}" srcOrd="1" destOrd="0" presId="urn:microsoft.com/office/officeart/2005/8/layout/list1"/>
    <dgm:cxn modelId="{0A82D0DC-40FB-48DC-A0BE-890C5D696404}" type="presParOf" srcId="{3EA6479B-7858-4FF0-8177-BBD9496365BD}" destId="{9D0E5159-329D-4914-8E62-7C1714819D33}" srcOrd="2" destOrd="0" presId="urn:microsoft.com/office/officeart/2005/8/layout/list1"/>
    <dgm:cxn modelId="{2BA7A271-9B03-4AAA-AC24-394A244F7198}" type="presParOf" srcId="{3EA6479B-7858-4FF0-8177-BBD9496365BD}" destId="{C26E50D8-AF25-493D-8AF2-1A3C4A3F129B}" srcOrd="3" destOrd="0" presId="urn:microsoft.com/office/officeart/2005/8/layout/list1"/>
    <dgm:cxn modelId="{CC837DA3-F17C-467F-BF12-1AF7DEBDEA56}" type="presParOf" srcId="{3EA6479B-7858-4FF0-8177-BBD9496365BD}" destId="{1A89590B-39A6-40C6-9713-D1EBA97613B3}" srcOrd="4" destOrd="0" presId="urn:microsoft.com/office/officeart/2005/8/layout/list1"/>
    <dgm:cxn modelId="{F20F513A-73C8-475B-82E4-779AA32A898A}" type="presParOf" srcId="{1A89590B-39A6-40C6-9713-D1EBA97613B3}" destId="{F36A44E9-1053-4C3A-B479-73EC3BC12773}" srcOrd="0" destOrd="0" presId="urn:microsoft.com/office/officeart/2005/8/layout/list1"/>
    <dgm:cxn modelId="{C10E9229-803E-4552-B502-52A19E707925}" type="presParOf" srcId="{1A89590B-39A6-40C6-9713-D1EBA97613B3}" destId="{60C6D2BC-1A08-4FDE-9588-BAFEBF6AABEC}" srcOrd="1" destOrd="0" presId="urn:microsoft.com/office/officeart/2005/8/layout/list1"/>
    <dgm:cxn modelId="{3BBD3B05-5D60-493B-8D2E-4BEA7CB28D5F}" type="presParOf" srcId="{3EA6479B-7858-4FF0-8177-BBD9496365BD}" destId="{047A5839-FF54-4D4A-9407-DF1BD78D7E07}" srcOrd="5" destOrd="0" presId="urn:microsoft.com/office/officeart/2005/8/layout/list1"/>
    <dgm:cxn modelId="{6D739F7D-F1E8-46E2-9651-51D6B9F0E48E}" type="presParOf" srcId="{3EA6479B-7858-4FF0-8177-BBD9496365BD}" destId="{2248EEF8-45C6-4426-9FA0-83B6E3A99608}" srcOrd="6" destOrd="0" presId="urn:microsoft.com/office/officeart/2005/8/layout/list1"/>
    <dgm:cxn modelId="{8818A8B5-719D-4BC7-9F0F-F6AC88F014F3}" type="presParOf" srcId="{3EA6479B-7858-4FF0-8177-BBD9496365BD}" destId="{2021542F-ECF5-4E17-ADB1-FC5BE8FB78CF}" srcOrd="7" destOrd="0" presId="urn:microsoft.com/office/officeart/2005/8/layout/list1"/>
    <dgm:cxn modelId="{99791366-AC27-46DA-8FFC-5EA7ED257719}" type="presParOf" srcId="{3EA6479B-7858-4FF0-8177-BBD9496365BD}" destId="{658256D2-9230-421D-9239-B4AB28F54581}" srcOrd="8" destOrd="0" presId="urn:microsoft.com/office/officeart/2005/8/layout/list1"/>
    <dgm:cxn modelId="{D32435AF-14C0-4B07-BAF1-86A24B9795BD}" type="presParOf" srcId="{658256D2-9230-421D-9239-B4AB28F54581}" destId="{BAA65954-657E-4E14-8B92-E81A5990501E}" srcOrd="0" destOrd="0" presId="urn:microsoft.com/office/officeart/2005/8/layout/list1"/>
    <dgm:cxn modelId="{159C5849-A0DC-4C06-A7A2-15A8EAF0BBF5}" type="presParOf" srcId="{658256D2-9230-421D-9239-B4AB28F54581}" destId="{AFB7F671-89EB-442C-B3FA-1A55AB1F59AA}" srcOrd="1" destOrd="0" presId="urn:microsoft.com/office/officeart/2005/8/layout/list1"/>
    <dgm:cxn modelId="{E353CE92-9F53-4BFD-B740-BFEE67A2A8FF}" type="presParOf" srcId="{3EA6479B-7858-4FF0-8177-BBD9496365BD}" destId="{066F0DFA-4CDA-43CA-B50A-DFAFC16CD365}" srcOrd="9" destOrd="0" presId="urn:microsoft.com/office/officeart/2005/8/layout/list1"/>
    <dgm:cxn modelId="{7585D9EF-B41A-4A11-8918-19A7FD0D1C6F}" type="presParOf" srcId="{3EA6479B-7858-4FF0-8177-BBD9496365BD}" destId="{F1FFF101-F88C-4F10-AADB-451A3A8547C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43AB879-F984-430D-9378-51BF8FAB99A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F11DAA65-BFBA-482B-9B52-24F05DCABD32}">
      <dgm:prSet phldrT="[文本]"/>
      <dgm:spPr/>
      <dgm:t>
        <a:bodyPr/>
        <a:lstStyle/>
        <a:p>
          <a:r>
            <a:rPr lang="zh-CN" altLang="en-US" dirty="0" smtClean="0"/>
            <a:t>软件对接</a:t>
          </a:r>
          <a:endParaRPr lang="zh-CN" altLang="en-US" dirty="0"/>
        </a:p>
      </dgm:t>
    </dgm:pt>
    <dgm:pt modelId="{F4EB3D1E-F836-4B57-920B-0D99AB368557}" type="parTrans" cxnId="{AF58C66A-E874-45F7-9BC1-E0FCCC929804}">
      <dgm:prSet/>
      <dgm:spPr/>
      <dgm:t>
        <a:bodyPr/>
        <a:lstStyle/>
        <a:p>
          <a:endParaRPr lang="zh-CN" altLang="en-US"/>
        </a:p>
      </dgm:t>
    </dgm:pt>
    <dgm:pt modelId="{8593DB9E-9755-4D90-B52B-88E37241F416}" type="sibTrans" cxnId="{AF58C66A-E874-45F7-9BC1-E0FCCC929804}">
      <dgm:prSet/>
      <dgm:spPr/>
      <dgm:t>
        <a:bodyPr/>
        <a:lstStyle/>
        <a:p>
          <a:endParaRPr lang="zh-CN" altLang="en-US"/>
        </a:p>
      </dgm:t>
    </dgm:pt>
    <dgm:pt modelId="{FB1FD450-3CEC-4113-8EC7-A994CB50DCFC}">
      <dgm:prSet phldrT="[文本]"/>
      <dgm:spPr/>
      <dgm:t>
        <a:bodyPr/>
        <a:lstStyle/>
        <a:p>
          <a:r>
            <a:rPr lang="zh-CN" altLang="en-US" dirty="0" smtClean="0"/>
            <a:t>硬件对接</a:t>
          </a:r>
          <a:endParaRPr lang="zh-CN" altLang="en-US" dirty="0"/>
        </a:p>
      </dgm:t>
    </dgm:pt>
    <dgm:pt modelId="{896CB7D3-EAD1-4ECF-B227-F5E33D412C02}" type="parTrans" cxnId="{3B0A46E6-E695-4DED-BDF7-D27DDD19FB99}">
      <dgm:prSet/>
      <dgm:spPr/>
      <dgm:t>
        <a:bodyPr/>
        <a:lstStyle/>
        <a:p>
          <a:endParaRPr lang="zh-CN" altLang="en-US"/>
        </a:p>
      </dgm:t>
    </dgm:pt>
    <dgm:pt modelId="{EE7A6CCF-05EF-419F-9416-DA929807F20D}" type="sibTrans" cxnId="{3B0A46E6-E695-4DED-BDF7-D27DDD19FB99}">
      <dgm:prSet/>
      <dgm:spPr/>
      <dgm:t>
        <a:bodyPr/>
        <a:lstStyle/>
        <a:p>
          <a:endParaRPr lang="zh-CN" altLang="en-US"/>
        </a:p>
      </dgm:t>
    </dgm:pt>
    <dgm:pt modelId="{E839BF9C-8CC3-4A05-BEF1-F23856CBE9EA}">
      <dgm:prSet phldrT="[文本]"/>
      <dgm:spPr/>
      <dgm:t>
        <a:bodyPr/>
        <a:lstStyle/>
        <a:p>
          <a:r>
            <a:rPr lang="zh-CN" altLang="en-US" dirty="0" smtClean="0"/>
            <a:t>平台部分</a:t>
          </a:r>
          <a:endParaRPr lang="zh-CN" altLang="en-US" dirty="0"/>
        </a:p>
      </dgm:t>
    </dgm:pt>
    <dgm:pt modelId="{2BBF8DBC-C0E7-46B5-842D-D264F39F9E54}" type="parTrans" cxnId="{F3B47F6A-7C4C-4A0A-A6E6-74857F2E344D}">
      <dgm:prSet/>
      <dgm:spPr/>
      <dgm:t>
        <a:bodyPr/>
        <a:lstStyle/>
        <a:p>
          <a:endParaRPr lang="zh-CN" altLang="en-US"/>
        </a:p>
      </dgm:t>
    </dgm:pt>
    <dgm:pt modelId="{9D067509-D9DD-47CD-903B-09E0FE21EBD3}" type="sibTrans" cxnId="{F3B47F6A-7C4C-4A0A-A6E6-74857F2E344D}">
      <dgm:prSet/>
      <dgm:spPr/>
      <dgm:t>
        <a:bodyPr/>
        <a:lstStyle/>
        <a:p>
          <a:endParaRPr lang="zh-CN" altLang="en-US"/>
        </a:p>
      </dgm:t>
    </dgm:pt>
    <dgm:pt modelId="{395AB3D3-5BC4-4CC0-8299-4742265E3F95}">
      <dgm:prSet phldrT="[文本]"/>
      <dgm:spPr/>
      <dgm:t>
        <a:bodyPr/>
        <a:lstStyle/>
        <a:p>
          <a:r>
            <a:rPr lang="zh-CN" altLang="en-US" dirty="0" smtClean="0"/>
            <a:t>各企业上报两重点一重大的报警信息表</a:t>
          </a:r>
          <a:endParaRPr lang="zh-CN" altLang="en-US" dirty="0"/>
        </a:p>
      </dgm:t>
    </dgm:pt>
    <dgm:pt modelId="{60E252C4-3551-47FA-B91A-3EA61EAA24EF}" type="parTrans" cxnId="{CF965B28-2EAD-4ED8-980F-395D6AD29362}">
      <dgm:prSet/>
      <dgm:spPr/>
      <dgm:t>
        <a:bodyPr/>
        <a:lstStyle/>
        <a:p>
          <a:endParaRPr lang="zh-CN" altLang="en-US"/>
        </a:p>
      </dgm:t>
    </dgm:pt>
    <dgm:pt modelId="{6229014B-91DD-46A3-BFF8-F0F061AC621E}" type="sibTrans" cxnId="{CF965B28-2EAD-4ED8-980F-395D6AD29362}">
      <dgm:prSet/>
      <dgm:spPr/>
      <dgm:t>
        <a:bodyPr/>
        <a:lstStyle/>
        <a:p>
          <a:endParaRPr lang="zh-CN" altLang="en-US"/>
        </a:p>
      </dgm:t>
    </dgm:pt>
    <dgm:pt modelId="{B5E32610-76D7-42A7-8035-447A39258393}">
      <dgm:prSet phldrT="[文本]"/>
      <dgm:spPr/>
      <dgm:t>
        <a:bodyPr/>
        <a:lstStyle/>
        <a:p>
          <a:r>
            <a:rPr lang="zh-CN" altLang="en-US" dirty="0" smtClean="0"/>
            <a:t>以对接为主</a:t>
          </a:r>
          <a:endParaRPr lang="zh-CN" altLang="en-US" dirty="0"/>
        </a:p>
      </dgm:t>
    </dgm:pt>
    <dgm:pt modelId="{F78AC4AB-7F59-4596-B530-F4F07D2C03F9}" type="parTrans" cxnId="{F9166038-956D-470B-BC2F-16DF2535E8D8}">
      <dgm:prSet/>
      <dgm:spPr/>
      <dgm:t>
        <a:bodyPr/>
        <a:lstStyle/>
        <a:p>
          <a:endParaRPr lang="zh-CN" altLang="en-US"/>
        </a:p>
      </dgm:t>
    </dgm:pt>
    <dgm:pt modelId="{1094292E-D558-4737-92ED-39B702693F5D}" type="sibTrans" cxnId="{F9166038-956D-470B-BC2F-16DF2535E8D8}">
      <dgm:prSet/>
      <dgm:spPr/>
      <dgm:t>
        <a:bodyPr/>
        <a:lstStyle/>
        <a:p>
          <a:endParaRPr lang="zh-CN" altLang="en-US"/>
        </a:p>
      </dgm:t>
    </dgm:pt>
    <dgm:pt modelId="{D37A8C3C-EF41-4A10-BAD8-00943C1F45C4}">
      <dgm:prSet phldrT="[文本]"/>
      <dgm:spPr/>
      <dgm:t>
        <a:bodyPr/>
        <a:lstStyle/>
        <a:p>
          <a:r>
            <a:rPr lang="zh-CN" altLang="en-US" dirty="0" smtClean="0"/>
            <a:t>系统设计新增企业、新增监控视频、新增报警项的配置功能</a:t>
          </a:r>
          <a:endParaRPr lang="zh-CN" altLang="en-US" dirty="0"/>
        </a:p>
      </dgm:t>
    </dgm:pt>
    <dgm:pt modelId="{01D0F61C-1533-4323-A75E-0F2F92878315}" type="parTrans" cxnId="{3863FFAD-0301-4A6C-9AF4-0CD10919434D}">
      <dgm:prSet/>
      <dgm:spPr/>
      <dgm:t>
        <a:bodyPr/>
        <a:lstStyle/>
        <a:p>
          <a:endParaRPr lang="zh-CN" altLang="en-US"/>
        </a:p>
      </dgm:t>
    </dgm:pt>
    <dgm:pt modelId="{28DA0607-C3D6-4826-9ABE-846119A8CE47}" type="sibTrans" cxnId="{3863FFAD-0301-4A6C-9AF4-0CD10919434D}">
      <dgm:prSet/>
      <dgm:spPr/>
      <dgm:t>
        <a:bodyPr/>
        <a:lstStyle/>
        <a:p>
          <a:endParaRPr lang="zh-CN" altLang="en-US"/>
        </a:p>
      </dgm:t>
    </dgm:pt>
    <dgm:pt modelId="{D71482DE-5D5C-45B5-ADE1-64E0549228D5}">
      <dgm:prSet phldrT="[文本]"/>
      <dgm:spPr/>
      <dgm:t>
        <a:bodyPr/>
        <a:lstStyle/>
        <a:p>
          <a:r>
            <a:rPr lang="zh-CN" altLang="en-US" dirty="0" smtClean="0"/>
            <a:t>系统提供标准对接接口</a:t>
          </a:r>
          <a:endParaRPr lang="zh-CN" altLang="en-US" dirty="0"/>
        </a:p>
      </dgm:t>
    </dgm:pt>
    <dgm:pt modelId="{B78DEA7C-1D21-4CB6-A1A2-F6A83E8235AC}" type="parTrans" cxnId="{B12602B6-B7CA-496B-9E24-9F324669CC42}">
      <dgm:prSet/>
      <dgm:spPr/>
      <dgm:t>
        <a:bodyPr/>
        <a:lstStyle/>
        <a:p>
          <a:endParaRPr lang="zh-CN" altLang="en-US"/>
        </a:p>
      </dgm:t>
    </dgm:pt>
    <dgm:pt modelId="{491B4FD5-A197-415D-AAD3-73C3F979CA16}" type="sibTrans" cxnId="{B12602B6-B7CA-496B-9E24-9F324669CC42}">
      <dgm:prSet/>
      <dgm:spPr/>
      <dgm:t>
        <a:bodyPr/>
        <a:lstStyle/>
        <a:p>
          <a:endParaRPr lang="zh-CN" altLang="en-US"/>
        </a:p>
      </dgm:t>
    </dgm:pt>
    <dgm:pt modelId="{7E2EF55D-2689-4BE5-8066-3FB04FDC837F}">
      <dgm:prSet phldrT="[文本]"/>
      <dgm:spPr/>
      <dgm:t>
        <a:bodyPr/>
        <a:lstStyle/>
        <a:p>
          <a:r>
            <a:rPr lang="zh-CN" altLang="en-US" dirty="0" smtClean="0"/>
            <a:t>通过后续专家巡查增加报警内容</a:t>
          </a:r>
          <a:endParaRPr lang="zh-CN" altLang="en-US" dirty="0"/>
        </a:p>
      </dgm:t>
    </dgm:pt>
    <dgm:pt modelId="{D372C81B-A66F-4342-81ED-D47BCA2BE0B3}" type="parTrans" cxnId="{D85B3D45-998A-49C0-8EF2-8FC5DE216674}">
      <dgm:prSet/>
      <dgm:spPr/>
      <dgm:t>
        <a:bodyPr/>
        <a:lstStyle/>
        <a:p>
          <a:endParaRPr lang="zh-CN" altLang="en-US"/>
        </a:p>
      </dgm:t>
    </dgm:pt>
    <dgm:pt modelId="{5486EE74-4A43-4199-8545-1CBF50102F4B}" type="sibTrans" cxnId="{D85B3D45-998A-49C0-8EF2-8FC5DE216674}">
      <dgm:prSet/>
      <dgm:spPr/>
      <dgm:t>
        <a:bodyPr/>
        <a:lstStyle/>
        <a:p>
          <a:endParaRPr lang="zh-CN" altLang="en-US"/>
        </a:p>
      </dgm:t>
    </dgm:pt>
    <dgm:pt modelId="{B4350CFE-0BC0-4992-AC87-CBD7DBD70979}">
      <dgm:prSet phldrT="[文本]"/>
      <dgm:spPr/>
      <dgm:t>
        <a:bodyPr/>
        <a:lstStyle/>
        <a:p>
          <a:r>
            <a:rPr lang="zh-CN" altLang="en-US" dirty="0" smtClean="0"/>
            <a:t>厂区门口增加高清跟踪视频点</a:t>
          </a:r>
          <a:endParaRPr lang="zh-CN" altLang="en-US" dirty="0"/>
        </a:p>
      </dgm:t>
    </dgm:pt>
    <dgm:pt modelId="{173EF4C2-43B2-487C-9CAB-1EDCED3448D7}" type="parTrans" cxnId="{9A6E4738-CC8D-45EF-8B3A-A6AE33C62384}">
      <dgm:prSet/>
      <dgm:spPr/>
      <dgm:t>
        <a:bodyPr/>
        <a:lstStyle/>
        <a:p>
          <a:endParaRPr lang="zh-CN" altLang="en-US"/>
        </a:p>
      </dgm:t>
    </dgm:pt>
    <dgm:pt modelId="{E4FAA18A-3A2F-4E3F-BF4F-6ADD8C8736C4}" type="sibTrans" cxnId="{9A6E4738-CC8D-45EF-8B3A-A6AE33C62384}">
      <dgm:prSet/>
      <dgm:spPr/>
      <dgm:t>
        <a:bodyPr/>
        <a:lstStyle/>
        <a:p>
          <a:endParaRPr lang="zh-CN" altLang="en-US"/>
        </a:p>
      </dgm:t>
    </dgm:pt>
    <dgm:pt modelId="{08CDBB44-FA28-4A15-AD8A-A0BCBB3397FB}">
      <dgm:prSet phldrT="[文本]"/>
      <dgm:spPr/>
      <dgm:t>
        <a:bodyPr/>
        <a:lstStyle/>
        <a:p>
          <a:r>
            <a:rPr lang="zh-CN" altLang="en-US" dirty="0" smtClean="0"/>
            <a:t>针对企业瞒报情况进行行政处罚</a:t>
          </a:r>
          <a:endParaRPr lang="zh-CN" altLang="en-US" dirty="0"/>
        </a:p>
      </dgm:t>
    </dgm:pt>
    <dgm:pt modelId="{08F56318-8BC4-4124-A221-021F7A5BAD4A}" type="parTrans" cxnId="{864B58B2-674F-4EA7-ABEE-B89127D72D2C}">
      <dgm:prSet/>
      <dgm:spPr/>
      <dgm:t>
        <a:bodyPr/>
        <a:lstStyle/>
        <a:p>
          <a:endParaRPr lang="zh-CN" altLang="en-US"/>
        </a:p>
      </dgm:t>
    </dgm:pt>
    <dgm:pt modelId="{0B83FFCA-B489-459B-9F47-8F3C82819CB2}" type="sibTrans" cxnId="{864B58B2-674F-4EA7-ABEE-B89127D72D2C}">
      <dgm:prSet/>
      <dgm:spPr/>
      <dgm:t>
        <a:bodyPr/>
        <a:lstStyle/>
        <a:p>
          <a:endParaRPr lang="zh-CN" altLang="en-US"/>
        </a:p>
      </dgm:t>
    </dgm:pt>
    <dgm:pt modelId="{3EA6479B-7858-4FF0-8177-BBD9496365BD}" type="pres">
      <dgm:prSet presAssocID="{143AB879-F984-430D-9378-51BF8FAB99A0}" presName="linear" presStyleCnt="0">
        <dgm:presLayoutVars>
          <dgm:dir/>
          <dgm:animLvl val="lvl"/>
          <dgm:resizeHandles val="exact"/>
        </dgm:presLayoutVars>
      </dgm:prSet>
      <dgm:spPr/>
      <dgm:t>
        <a:bodyPr/>
        <a:lstStyle/>
        <a:p>
          <a:endParaRPr lang="zh-CN" altLang="en-US"/>
        </a:p>
      </dgm:t>
    </dgm:pt>
    <dgm:pt modelId="{13AE1327-67D5-4DF1-821B-57D66538E972}" type="pres">
      <dgm:prSet presAssocID="{F11DAA65-BFBA-482B-9B52-24F05DCABD32}" presName="parentLin" presStyleCnt="0"/>
      <dgm:spPr/>
    </dgm:pt>
    <dgm:pt modelId="{44D09B18-AC43-4AF0-8611-5CEF7631BBA6}" type="pres">
      <dgm:prSet presAssocID="{F11DAA65-BFBA-482B-9B52-24F05DCABD32}" presName="parentLeftMargin" presStyleLbl="node1" presStyleIdx="0" presStyleCnt="3"/>
      <dgm:spPr/>
      <dgm:t>
        <a:bodyPr/>
        <a:lstStyle/>
        <a:p>
          <a:endParaRPr lang="zh-CN" altLang="en-US"/>
        </a:p>
      </dgm:t>
    </dgm:pt>
    <dgm:pt modelId="{81764F3F-B755-462B-9B3F-49047B1DB083}" type="pres">
      <dgm:prSet presAssocID="{F11DAA65-BFBA-482B-9B52-24F05DCABD32}" presName="parentText" presStyleLbl="node1" presStyleIdx="0" presStyleCnt="3">
        <dgm:presLayoutVars>
          <dgm:chMax val="0"/>
          <dgm:bulletEnabled val="1"/>
        </dgm:presLayoutVars>
      </dgm:prSet>
      <dgm:spPr/>
      <dgm:t>
        <a:bodyPr/>
        <a:lstStyle/>
        <a:p>
          <a:endParaRPr lang="zh-CN" altLang="en-US"/>
        </a:p>
      </dgm:t>
    </dgm:pt>
    <dgm:pt modelId="{A191F213-1754-40AC-A752-F757F0D9B995}" type="pres">
      <dgm:prSet presAssocID="{F11DAA65-BFBA-482B-9B52-24F05DCABD32}" presName="negativeSpace" presStyleCnt="0"/>
      <dgm:spPr/>
    </dgm:pt>
    <dgm:pt modelId="{9D0E5159-329D-4914-8E62-7C1714819D33}" type="pres">
      <dgm:prSet presAssocID="{F11DAA65-BFBA-482B-9B52-24F05DCABD32}" presName="childText" presStyleLbl="conFgAcc1" presStyleIdx="0" presStyleCnt="3">
        <dgm:presLayoutVars>
          <dgm:bulletEnabled val="1"/>
        </dgm:presLayoutVars>
      </dgm:prSet>
      <dgm:spPr/>
      <dgm:t>
        <a:bodyPr/>
        <a:lstStyle/>
        <a:p>
          <a:endParaRPr lang="zh-CN" altLang="en-US"/>
        </a:p>
      </dgm:t>
    </dgm:pt>
    <dgm:pt modelId="{C26E50D8-AF25-493D-8AF2-1A3C4A3F129B}" type="pres">
      <dgm:prSet presAssocID="{8593DB9E-9755-4D90-B52B-88E37241F416}" presName="spaceBetweenRectangles" presStyleCnt="0"/>
      <dgm:spPr/>
    </dgm:pt>
    <dgm:pt modelId="{1A89590B-39A6-40C6-9713-D1EBA97613B3}" type="pres">
      <dgm:prSet presAssocID="{FB1FD450-3CEC-4113-8EC7-A994CB50DCFC}" presName="parentLin" presStyleCnt="0"/>
      <dgm:spPr/>
    </dgm:pt>
    <dgm:pt modelId="{F36A44E9-1053-4C3A-B479-73EC3BC12773}" type="pres">
      <dgm:prSet presAssocID="{FB1FD450-3CEC-4113-8EC7-A994CB50DCFC}" presName="parentLeftMargin" presStyleLbl="node1" presStyleIdx="0" presStyleCnt="3"/>
      <dgm:spPr/>
      <dgm:t>
        <a:bodyPr/>
        <a:lstStyle/>
        <a:p>
          <a:endParaRPr lang="zh-CN" altLang="en-US"/>
        </a:p>
      </dgm:t>
    </dgm:pt>
    <dgm:pt modelId="{60C6D2BC-1A08-4FDE-9588-BAFEBF6AABEC}" type="pres">
      <dgm:prSet presAssocID="{FB1FD450-3CEC-4113-8EC7-A994CB50DCFC}" presName="parentText" presStyleLbl="node1" presStyleIdx="1" presStyleCnt="3">
        <dgm:presLayoutVars>
          <dgm:chMax val="0"/>
          <dgm:bulletEnabled val="1"/>
        </dgm:presLayoutVars>
      </dgm:prSet>
      <dgm:spPr/>
      <dgm:t>
        <a:bodyPr/>
        <a:lstStyle/>
        <a:p>
          <a:endParaRPr lang="zh-CN" altLang="en-US"/>
        </a:p>
      </dgm:t>
    </dgm:pt>
    <dgm:pt modelId="{047A5839-FF54-4D4A-9407-DF1BD78D7E07}" type="pres">
      <dgm:prSet presAssocID="{FB1FD450-3CEC-4113-8EC7-A994CB50DCFC}" presName="negativeSpace" presStyleCnt="0"/>
      <dgm:spPr/>
    </dgm:pt>
    <dgm:pt modelId="{2248EEF8-45C6-4426-9FA0-83B6E3A99608}" type="pres">
      <dgm:prSet presAssocID="{FB1FD450-3CEC-4113-8EC7-A994CB50DCFC}" presName="childText" presStyleLbl="conFgAcc1" presStyleIdx="1" presStyleCnt="3">
        <dgm:presLayoutVars>
          <dgm:bulletEnabled val="1"/>
        </dgm:presLayoutVars>
      </dgm:prSet>
      <dgm:spPr/>
      <dgm:t>
        <a:bodyPr/>
        <a:lstStyle/>
        <a:p>
          <a:endParaRPr lang="zh-CN" altLang="en-US"/>
        </a:p>
      </dgm:t>
    </dgm:pt>
    <dgm:pt modelId="{2021542F-ECF5-4E17-ADB1-FC5BE8FB78CF}" type="pres">
      <dgm:prSet presAssocID="{EE7A6CCF-05EF-419F-9416-DA929807F20D}" presName="spaceBetweenRectangles" presStyleCnt="0"/>
      <dgm:spPr/>
    </dgm:pt>
    <dgm:pt modelId="{658256D2-9230-421D-9239-B4AB28F54581}" type="pres">
      <dgm:prSet presAssocID="{E839BF9C-8CC3-4A05-BEF1-F23856CBE9EA}" presName="parentLin" presStyleCnt="0"/>
      <dgm:spPr/>
    </dgm:pt>
    <dgm:pt modelId="{BAA65954-657E-4E14-8B92-E81A5990501E}" type="pres">
      <dgm:prSet presAssocID="{E839BF9C-8CC3-4A05-BEF1-F23856CBE9EA}" presName="parentLeftMargin" presStyleLbl="node1" presStyleIdx="1" presStyleCnt="3"/>
      <dgm:spPr/>
      <dgm:t>
        <a:bodyPr/>
        <a:lstStyle/>
        <a:p>
          <a:endParaRPr lang="zh-CN" altLang="en-US"/>
        </a:p>
      </dgm:t>
    </dgm:pt>
    <dgm:pt modelId="{AFB7F671-89EB-442C-B3FA-1A55AB1F59AA}" type="pres">
      <dgm:prSet presAssocID="{E839BF9C-8CC3-4A05-BEF1-F23856CBE9EA}" presName="parentText" presStyleLbl="node1" presStyleIdx="2" presStyleCnt="3">
        <dgm:presLayoutVars>
          <dgm:chMax val="0"/>
          <dgm:bulletEnabled val="1"/>
        </dgm:presLayoutVars>
      </dgm:prSet>
      <dgm:spPr/>
      <dgm:t>
        <a:bodyPr/>
        <a:lstStyle/>
        <a:p>
          <a:endParaRPr lang="zh-CN" altLang="en-US"/>
        </a:p>
      </dgm:t>
    </dgm:pt>
    <dgm:pt modelId="{066F0DFA-4CDA-43CA-B50A-DFAFC16CD365}" type="pres">
      <dgm:prSet presAssocID="{E839BF9C-8CC3-4A05-BEF1-F23856CBE9EA}" presName="negativeSpace" presStyleCnt="0"/>
      <dgm:spPr/>
    </dgm:pt>
    <dgm:pt modelId="{F1FFF101-F88C-4F10-AADB-451A3A8547C0}" type="pres">
      <dgm:prSet presAssocID="{E839BF9C-8CC3-4A05-BEF1-F23856CBE9EA}" presName="childText" presStyleLbl="conFgAcc1" presStyleIdx="2" presStyleCnt="3">
        <dgm:presLayoutVars>
          <dgm:bulletEnabled val="1"/>
        </dgm:presLayoutVars>
      </dgm:prSet>
      <dgm:spPr/>
      <dgm:t>
        <a:bodyPr/>
        <a:lstStyle/>
        <a:p>
          <a:endParaRPr lang="zh-CN" altLang="en-US"/>
        </a:p>
      </dgm:t>
    </dgm:pt>
  </dgm:ptLst>
  <dgm:cxnLst>
    <dgm:cxn modelId="{1D5989ED-7F64-4CDA-A106-723C6AF76E37}" type="presOf" srcId="{7E2EF55D-2689-4BE5-8066-3FB04FDC837F}" destId="{9D0E5159-329D-4914-8E62-7C1714819D33}" srcOrd="0" destOrd="2" presId="urn:microsoft.com/office/officeart/2005/8/layout/list1"/>
    <dgm:cxn modelId="{3B0A46E6-E695-4DED-BDF7-D27DDD19FB99}" srcId="{143AB879-F984-430D-9378-51BF8FAB99A0}" destId="{FB1FD450-3CEC-4113-8EC7-A994CB50DCFC}" srcOrd="1" destOrd="0" parTransId="{896CB7D3-EAD1-4ECF-B227-F5E33D412C02}" sibTransId="{EE7A6CCF-05EF-419F-9416-DA929807F20D}"/>
    <dgm:cxn modelId="{D85B3D45-998A-49C0-8EF2-8FC5DE216674}" srcId="{F11DAA65-BFBA-482B-9B52-24F05DCABD32}" destId="{7E2EF55D-2689-4BE5-8066-3FB04FDC837F}" srcOrd="2" destOrd="0" parTransId="{D372C81B-A66F-4342-81ED-D47BCA2BE0B3}" sibTransId="{5486EE74-4A43-4199-8545-1CBF50102F4B}"/>
    <dgm:cxn modelId="{864B58B2-674F-4EA7-ABEE-B89127D72D2C}" srcId="{F11DAA65-BFBA-482B-9B52-24F05DCABD32}" destId="{08CDBB44-FA28-4A15-AD8A-A0BCBB3397FB}" srcOrd="3" destOrd="0" parTransId="{08F56318-8BC4-4124-A221-021F7A5BAD4A}" sibTransId="{0B83FFCA-B489-459B-9F47-8F3C82819CB2}"/>
    <dgm:cxn modelId="{F3B47F6A-7C4C-4A0A-A6E6-74857F2E344D}" srcId="{143AB879-F984-430D-9378-51BF8FAB99A0}" destId="{E839BF9C-8CC3-4A05-BEF1-F23856CBE9EA}" srcOrd="2" destOrd="0" parTransId="{2BBF8DBC-C0E7-46B5-842D-D264F39F9E54}" sibTransId="{9D067509-D9DD-47CD-903B-09E0FE21EBD3}"/>
    <dgm:cxn modelId="{CF965B28-2EAD-4ED8-980F-395D6AD29362}" srcId="{F11DAA65-BFBA-482B-9B52-24F05DCABD32}" destId="{395AB3D3-5BC4-4CC0-8299-4742265E3F95}" srcOrd="0" destOrd="0" parTransId="{60E252C4-3551-47FA-B91A-3EA61EAA24EF}" sibTransId="{6229014B-91DD-46A3-BFF8-F0F061AC621E}"/>
    <dgm:cxn modelId="{58BD868C-857E-46F0-A361-63ED383D67FB}" type="presOf" srcId="{F11DAA65-BFBA-482B-9B52-24F05DCABD32}" destId="{44D09B18-AC43-4AF0-8611-5CEF7631BBA6}" srcOrd="0" destOrd="0" presId="urn:microsoft.com/office/officeart/2005/8/layout/list1"/>
    <dgm:cxn modelId="{206E1D0D-A18B-46F5-AE05-D819EF741444}" type="presOf" srcId="{08CDBB44-FA28-4A15-AD8A-A0BCBB3397FB}" destId="{9D0E5159-329D-4914-8E62-7C1714819D33}" srcOrd="0" destOrd="3" presId="urn:microsoft.com/office/officeart/2005/8/layout/list1"/>
    <dgm:cxn modelId="{7C2C7FDE-A8A8-47CB-AE7D-AB955ADCE6F5}" type="presOf" srcId="{E839BF9C-8CC3-4A05-BEF1-F23856CBE9EA}" destId="{BAA65954-657E-4E14-8B92-E81A5990501E}" srcOrd="0" destOrd="0" presId="urn:microsoft.com/office/officeart/2005/8/layout/list1"/>
    <dgm:cxn modelId="{10AF0E79-6C5A-42EB-8F99-C5FB3AE6E2F1}" type="presOf" srcId="{F11DAA65-BFBA-482B-9B52-24F05DCABD32}" destId="{81764F3F-B755-462B-9B3F-49047B1DB083}" srcOrd="1" destOrd="0" presId="urn:microsoft.com/office/officeart/2005/8/layout/list1"/>
    <dgm:cxn modelId="{1AD5F8AE-39DE-4849-A7FF-CDD96F9AA4A0}" type="presOf" srcId="{E839BF9C-8CC3-4A05-BEF1-F23856CBE9EA}" destId="{AFB7F671-89EB-442C-B3FA-1A55AB1F59AA}" srcOrd="1" destOrd="0" presId="urn:microsoft.com/office/officeart/2005/8/layout/list1"/>
    <dgm:cxn modelId="{1D7D2328-55DD-4D61-BB8A-AE551909DDDA}" type="presOf" srcId="{FB1FD450-3CEC-4113-8EC7-A994CB50DCFC}" destId="{60C6D2BC-1A08-4FDE-9588-BAFEBF6AABEC}" srcOrd="1" destOrd="0" presId="urn:microsoft.com/office/officeart/2005/8/layout/list1"/>
    <dgm:cxn modelId="{F9166038-956D-470B-BC2F-16DF2535E8D8}" srcId="{FB1FD450-3CEC-4113-8EC7-A994CB50DCFC}" destId="{B5E32610-76D7-42A7-8035-447A39258393}" srcOrd="0" destOrd="0" parTransId="{F78AC4AB-7F59-4596-B530-F4F07D2C03F9}" sibTransId="{1094292E-D558-4737-92ED-39B702693F5D}"/>
    <dgm:cxn modelId="{D03366E3-723E-41E8-AA8A-42F05ACE025D}" type="presOf" srcId="{D37A8C3C-EF41-4A10-BAD8-00943C1F45C4}" destId="{F1FFF101-F88C-4F10-AADB-451A3A8547C0}" srcOrd="0" destOrd="0" presId="urn:microsoft.com/office/officeart/2005/8/layout/list1"/>
    <dgm:cxn modelId="{9A6E4738-CC8D-45EF-8B3A-A6AE33C62384}" srcId="{FB1FD450-3CEC-4113-8EC7-A994CB50DCFC}" destId="{B4350CFE-0BC0-4992-AC87-CBD7DBD70979}" srcOrd="1" destOrd="0" parTransId="{173EF4C2-43B2-487C-9CAB-1EDCED3448D7}" sibTransId="{E4FAA18A-3A2F-4E3F-BF4F-6ADD8C8736C4}"/>
    <dgm:cxn modelId="{8F3BACCB-7B07-444D-A4E4-1952BA1005C3}" type="presOf" srcId="{B4350CFE-0BC0-4992-AC87-CBD7DBD70979}" destId="{2248EEF8-45C6-4426-9FA0-83B6E3A99608}" srcOrd="0" destOrd="1" presId="urn:microsoft.com/office/officeart/2005/8/layout/list1"/>
    <dgm:cxn modelId="{FEDAFD3F-FE4B-4F15-BF97-19686E00073A}" type="presOf" srcId="{143AB879-F984-430D-9378-51BF8FAB99A0}" destId="{3EA6479B-7858-4FF0-8177-BBD9496365BD}" srcOrd="0" destOrd="0" presId="urn:microsoft.com/office/officeart/2005/8/layout/list1"/>
    <dgm:cxn modelId="{B12602B6-B7CA-496B-9E24-9F324669CC42}" srcId="{F11DAA65-BFBA-482B-9B52-24F05DCABD32}" destId="{D71482DE-5D5C-45B5-ADE1-64E0549228D5}" srcOrd="1" destOrd="0" parTransId="{B78DEA7C-1D21-4CB6-A1A2-F6A83E8235AC}" sibTransId="{491B4FD5-A197-415D-AAD3-73C3F979CA16}"/>
    <dgm:cxn modelId="{2DF31B77-792C-4C7F-94C0-D20A3330BE49}" type="presOf" srcId="{FB1FD450-3CEC-4113-8EC7-A994CB50DCFC}" destId="{F36A44E9-1053-4C3A-B479-73EC3BC12773}" srcOrd="0" destOrd="0" presId="urn:microsoft.com/office/officeart/2005/8/layout/list1"/>
    <dgm:cxn modelId="{FFEEE39C-F968-473C-A067-72D362629D44}" type="presOf" srcId="{D71482DE-5D5C-45B5-ADE1-64E0549228D5}" destId="{9D0E5159-329D-4914-8E62-7C1714819D33}" srcOrd="0" destOrd="1" presId="urn:microsoft.com/office/officeart/2005/8/layout/list1"/>
    <dgm:cxn modelId="{68A8D643-1D50-4CF3-B0E8-C17D2D5D11D6}" type="presOf" srcId="{395AB3D3-5BC4-4CC0-8299-4742265E3F95}" destId="{9D0E5159-329D-4914-8E62-7C1714819D33}" srcOrd="0" destOrd="0" presId="urn:microsoft.com/office/officeart/2005/8/layout/list1"/>
    <dgm:cxn modelId="{AF58C66A-E874-45F7-9BC1-E0FCCC929804}" srcId="{143AB879-F984-430D-9378-51BF8FAB99A0}" destId="{F11DAA65-BFBA-482B-9B52-24F05DCABD32}" srcOrd="0" destOrd="0" parTransId="{F4EB3D1E-F836-4B57-920B-0D99AB368557}" sibTransId="{8593DB9E-9755-4D90-B52B-88E37241F416}"/>
    <dgm:cxn modelId="{3863FFAD-0301-4A6C-9AF4-0CD10919434D}" srcId="{E839BF9C-8CC3-4A05-BEF1-F23856CBE9EA}" destId="{D37A8C3C-EF41-4A10-BAD8-00943C1F45C4}" srcOrd="0" destOrd="0" parTransId="{01D0F61C-1533-4323-A75E-0F2F92878315}" sibTransId="{28DA0607-C3D6-4826-9ABE-846119A8CE47}"/>
    <dgm:cxn modelId="{4A126F8B-27DF-4FBA-8E3F-C1CA6227FAEB}" type="presOf" srcId="{B5E32610-76D7-42A7-8035-447A39258393}" destId="{2248EEF8-45C6-4426-9FA0-83B6E3A99608}" srcOrd="0" destOrd="0" presId="urn:microsoft.com/office/officeart/2005/8/layout/list1"/>
    <dgm:cxn modelId="{81D54B39-4409-44ED-8FD7-3C31981AFBBC}" type="presParOf" srcId="{3EA6479B-7858-4FF0-8177-BBD9496365BD}" destId="{13AE1327-67D5-4DF1-821B-57D66538E972}" srcOrd="0" destOrd="0" presId="urn:microsoft.com/office/officeart/2005/8/layout/list1"/>
    <dgm:cxn modelId="{76A526C9-B229-4BF8-AE6C-93ED2759DE7E}" type="presParOf" srcId="{13AE1327-67D5-4DF1-821B-57D66538E972}" destId="{44D09B18-AC43-4AF0-8611-5CEF7631BBA6}" srcOrd="0" destOrd="0" presId="urn:microsoft.com/office/officeart/2005/8/layout/list1"/>
    <dgm:cxn modelId="{1571ADB6-DFB1-4AC1-BA82-609C5DDD6224}" type="presParOf" srcId="{13AE1327-67D5-4DF1-821B-57D66538E972}" destId="{81764F3F-B755-462B-9B3F-49047B1DB083}" srcOrd="1" destOrd="0" presId="urn:microsoft.com/office/officeart/2005/8/layout/list1"/>
    <dgm:cxn modelId="{11EEC00D-DF10-4316-89EB-6BFB12D0E9F1}" type="presParOf" srcId="{3EA6479B-7858-4FF0-8177-BBD9496365BD}" destId="{A191F213-1754-40AC-A752-F757F0D9B995}" srcOrd="1" destOrd="0" presId="urn:microsoft.com/office/officeart/2005/8/layout/list1"/>
    <dgm:cxn modelId="{005EA494-F1BF-4CB8-913B-18D6E39DA7F2}" type="presParOf" srcId="{3EA6479B-7858-4FF0-8177-BBD9496365BD}" destId="{9D0E5159-329D-4914-8E62-7C1714819D33}" srcOrd="2" destOrd="0" presId="urn:microsoft.com/office/officeart/2005/8/layout/list1"/>
    <dgm:cxn modelId="{6A321EF0-7D14-4797-B3F1-A2F647D74F86}" type="presParOf" srcId="{3EA6479B-7858-4FF0-8177-BBD9496365BD}" destId="{C26E50D8-AF25-493D-8AF2-1A3C4A3F129B}" srcOrd="3" destOrd="0" presId="urn:microsoft.com/office/officeart/2005/8/layout/list1"/>
    <dgm:cxn modelId="{122D0586-DBFA-4427-8214-AD2404B60C85}" type="presParOf" srcId="{3EA6479B-7858-4FF0-8177-BBD9496365BD}" destId="{1A89590B-39A6-40C6-9713-D1EBA97613B3}" srcOrd="4" destOrd="0" presId="urn:microsoft.com/office/officeart/2005/8/layout/list1"/>
    <dgm:cxn modelId="{65776B70-E609-4EC5-8A83-0B064F10ACC2}" type="presParOf" srcId="{1A89590B-39A6-40C6-9713-D1EBA97613B3}" destId="{F36A44E9-1053-4C3A-B479-73EC3BC12773}" srcOrd="0" destOrd="0" presId="urn:microsoft.com/office/officeart/2005/8/layout/list1"/>
    <dgm:cxn modelId="{989800F9-1D56-4225-AA2C-6E9FA9AA63A3}" type="presParOf" srcId="{1A89590B-39A6-40C6-9713-D1EBA97613B3}" destId="{60C6D2BC-1A08-4FDE-9588-BAFEBF6AABEC}" srcOrd="1" destOrd="0" presId="urn:microsoft.com/office/officeart/2005/8/layout/list1"/>
    <dgm:cxn modelId="{AD667557-F8C3-4AB7-81B3-7BA42170B450}" type="presParOf" srcId="{3EA6479B-7858-4FF0-8177-BBD9496365BD}" destId="{047A5839-FF54-4D4A-9407-DF1BD78D7E07}" srcOrd="5" destOrd="0" presId="urn:microsoft.com/office/officeart/2005/8/layout/list1"/>
    <dgm:cxn modelId="{E126233C-8193-4195-9C7D-6DEA69B15EDC}" type="presParOf" srcId="{3EA6479B-7858-4FF0-8177-BBD9496365BD}" destId="{2248EEF8-45C6-4426-9FA0-83B6E3A99608}" srcOrd="6" destOrd="0" presId="urn:microsoft.com/office/officeart/2005/8/layout/list1"/>
    <dgm:cxn modelId="{B325EDD3-48E6-410D-9FA4-A1E4A9F05643}" type="presParOf" srcId="{3EA6479B-7858-4FF0-8177-BBD9496365BD}" destId="{2021542F-ECF5-4E17-ADB1-FC5BE8FB78CF}" srcOrd="7" destOrd="0" presId="urn:microsoft.com/office/officeart/2005/8/layout/list1"/>
    <dgm:cxn modelId="{628D8788-5EBE-440F-9FB8-2B8816074D6F}" type="presParOf" srcId="{3EA6479B-7858-4FF0-8177-BBD9496365BD}" destId="{658256D2-9230-421D-9239-B4AB28F54581}" srcOrd="8" destOrd="0" presId="urn:microsoft.com/office/officeart/2005/8/layout/list1"/>
    <dgm:cxn modelId="{5BE8F029-DAE0-4103-BC4B-2A5A977A446C}" type="presParOf" srcId="{658256D2-9230-421D-9239-B4AB28F54581}" destId="{BAA65954-657E-4E14-8B92-E81A5990501E}" srcOrd="0" destOrd="0" presId="urn:microsoft.com/office/officeart/2005/8/layout/list1"/>
    <dgm:cxn modelId="{E48979A0-90A1-4D6F-B4C4-D6397C5C60A2}" type="presParOf" srcId="{658256D2-9230-421D-9239-B4AB28F54581}" destId="{AFB7F671-89EB-442C-B3FA-1A55AB1F59AA}" srcOrd="1" destOrd="0" presId="urn:microsoft.com/office/officeart/2005/8/layout/list1"/>
    <dgm:cxn modelId="{66ED97BE-B7A7-4509-AA36-CBFAF66A758D}" type="presParOf" srcId="{3EA6479B-7858-4FF0-8177-BBD9496365BD}" destId="{066F0DFA-4CDA-43CA-B50A-DFAFC16CD365}" srcOrd="9" destOrd="0" presId="urn:microsoft.com/office/officeart/2005/8/layout/list1"/>
    <dgm:cxn modelId="{0B42E54B-7348-417A-9631-6AA945E43D59}" type="presParOf" srcId="{3EA6479B-7858-4FF0-8177-BBD9496365BD}" destId="{F1FFF101-F88C-4F10-AADB-451A3A8547C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1C3AAC-54A7-4567-97A8-0053A99AA8A6}" type="doc">
      <dgm:prSet loTypeId="urn:microsoft.com/office/officeart/2005/8/layout/hList3" loCatId="list" qsTypeId="urn:microsoft.com/office/officeart/2005/8/quickstyle/simple1" qsCatId="simple" csTypeId="urn:microsoft.com/office/officeart/2005/8/colors/accent1_4" csCatId="accent1" phldr="1"/>
      <dgm:spPr/>
      <dgm:t>
        <a:bodyPr/>
        <a:lstStyle/>
        <a:p>
          <a:endParaRPr lang="zh-CN" altLang="en-US"/>
        </a:p>
      </dgm:t>
    </dgm:pt>
    <dgm:pt modelId="{545D92B7-70FF-400E-ACA9-9EC023B1C728}">
      <dgm:prSet phldrT="[文本]"/>
      <dgm:spPr/>
      <dgm:t>
        <a:bodyPr/>
        <a:lstStyle/>
        <a:p>
          <a:r>
            <a:rPr lang="zh-CN" altLang="en-US" dirty="0" smtClean="0"/>
            <a:t>方案优势</a:t>
          </a:r>
          <a:endParaRPr lang="zh-CN" altLang="en-US" dirty="0"/>
        </a:p>
      </dgm:t>
    </dgm:pt>
    <dgm:pt modelId="{EDD6D96D-B03A-4E8F-B679-722C2786BF74}" type="parTrans" cxnId="{4146D909-41C3-474F-A08F-89FD9B21E175}">
      <dgm:prSet/>
      <dgm:spPr/>
      <dgm:t>
        <a:bodyPr/>
        <a:lstStyle/>
        <a:p>
          <a:endParaRPr lang="zh-CN" altLang="en-US"/>
        </a:p>
      </dgm:t>
    </dgm:pt>
    <dgm:pt modelId="{D4005965-9605-4D5E-A528-2C5B13C0E359}" type="sibTrans" cxnId="{4146D909-41C3-474F-A08F-89FD9B21E175}">
      <dgm:prSet/>
      <dgm:spPr/>
      <dgm:t>
        <a:bodyPr/>
        <a:lstStyle/>
        <a:p>
          <a:endParaRPr lang="zh-CN" altLang="en-US"/>
        </a:p>
      </dgm:t>
    </dgm:pt>
    <dgm:pt modelId="{F03841E7-FBB1-4B65-80C1-FF8C8552196C}">
      <dgm:prSet phldrT="[文本]"/>
      <dgm:spPr/>
      <dgm:t>
        <a:bodyPr/>
        <a:lstStyle/>
        <a:p>
          <a:r>
            <a:rPr lang="zh-CN" altLang="en-US" dirty="0" smtClean="0"/>
            <a:t>方案设计充分考虑本地企业的特点</a:t>
          </a:r>
          <a:endParaRPr lang="zh-CN" altLang="en-US" dirty="0"/>
        </a:p>
      </dgm:t>
    </dgm:pt>
    <dgm:pt modelId="{D79BFB05-CE6F-4202-95ED-7718ACBB8790}" type="parTrans" cxnId="{6540CEBC-DA17-4382-AE2D-2F6478038A5D}">
      <dgm:prSet/>
      <dgm:spPr/>
      <dgm:t>
        <a:bodyPr/>
        <a:lstStyle/>
        <a:p>
          <a:endParaRPr lang="zh-CN" altLang="en-US"/>
        </a:p>
      </dgm:t>
    </dgm:pt>
    <dgm:pt modelId="{5C14873D-9576-41CE-90F9-426155D31BE9}" type="sibTrans" cxnId="{6540CEBC-DA17-4382-AE2D-2F6478038A5D}">
      <dgm:prSet/>
      <dgm:spPr/>
      <dgm:t>
        <a:bodyPr/>
        <a:lstStyle/>
        <a:p>
          <a:endParaRPr lang="zh-CN" altLang="en-US"/>
        </a:p>
      </dgm:t>
    </dgm:pt>
    <dgm:pt modelId="{1BCB74D7-E7F4-4360-8BE5-A4496D4CDC26}">
      <dgm:prSet phldrT="[文本]"/>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总体架构与国家安监总局信息化平台一致</a:t>
          </a:r>
        </a:p>
      </dgm:t>
    </dgm:pt>
    <dgm:pt modelId="{2A05CDFA-57A4-4D77-AA41-35CC60EDBB5A}" type="parTrans" cxnId="{7668F6B1-E29B-4E40-A097-7217E90B3810}">
      <dgm:prSet/>
      <dgm:spPr/>
      <dgm:t>
        <a:bodyPr/>
        <a:lstStyle/>
        <a:p>
          <a:endParaRPr lang="zh-CN" altLang="en-US"/>
        </a:p>
      </dgm:t>
    </dgm:pt>
    <dgm:pt modelId="{FB32FFEB-8ACC-4B12-A6C2-7B74E0C87671}" type="sibTrans" cxnId="{7668F6B1-E29B-4E40-A097-7217E90B3810}">
      <dgm:prSet/>
      <dgm:spPr/>
      <dgm:t>
        <a:bodyPr/>
        <a:lstStyle/>
        <a:p>
          <a:endParaRPr lang="zh-CN" altLang="en-US"/>
        </a:p>
      </dgm:t>
    </dgm:pt>
    <dgm:pt modelId="{D355F0BC-B1CF-48A9-A7E7-A8180E8C4FD4}">
      <dgm:prSet phldrT="[文本]"/>
      <dgm:spPr/>
      <dgm:t>
        <a:bodyPr/>
        <a:lstStyle/>
        <a:p>
          <a:r>
            <a:rPr lang="zh-CN" altLang="en-US" dirty="0" smtClean="0"/>
            <a:t>数据交换功能有助于企业内部决策分析和安全评估</a:t>
          </a:r>
          <a:endParaRPr lang="zh-CN" altLang="en-US" dirty="0"/>
        </a:p>
      </dgm:t>
    </dgm:pt>
    <dgm:pt modelId="{BDA4C83F-DF8A-4CA4-9AA1-1C35EFE07182}" type="parTrans" cxnId="{B0306053-B206-4F21-8E95-403660961C6D}">
      <dgm:prSet/>
      <dgm:spPr/>
      <dgm:t>
        <a:bodyPr/>
        <a:lstStyle/>
        <a:p>
          <a:endParaRPr lang="zh-CN" altLang="en-US"/>
        </a:p>
      </dgm:t>
    </dgm:pt>
    <dgm:pt modelId="{07089BE4-BEF2-4685-A3C2-F0DA650A69B4}" type="sibTrans" cxnId="{B0306053-B206-4F21-8E95-403660961C6D}">
      <dgm:prSet/>
      <dgm:spPr/>
      <dgm:t>
        <a:bodyPr/>
        <a:lstStyle/>
        <a:p>
          <a:endParaRPr lang="zh-CN" altLang="en-US"/>
        </a:p>
      </dgm:t>
    </dgm:pt>
    <dgm:pt modelId="{11E93DCE-9819-4806-9F07-73F4744A0E53}">
      <dgm:prSet/>
      <dgm:spPr/>
      <dgm:t>
        <a:bodyPr/>
        <a:lstStyle/>
        <a:p>
          <a:r>
            <a:rPr lang="zh-CN" altLang="en-US" dirty="0" smtClean="0"/>
            <a:t>强有力的本地维护及技术团队</a:t>
          </a:r>
          <a:endParaRPr lang="zh-CN" altLang="en-US" dirty="0"/>
        </a:p>
      </dgm:t>
    </dgm:pt>
    <dgm:pt modelId="{958A45E3-AB7C-4E45-9F3B-92F8C6A7EC74}" type="parTrans" cxnId="{3C0516FB-7F5D-4B6D-9434-F537B3FC67A2}">
      <dgm:prSet/>
      <dgm:spPr/>
      <dgm:t>
        <a:bodyPr/>
        <a:lstStyle/>
        <a:p>
          <a:endParaRPr lang="zh-CN" altLang="en-US"/>
        </a:p>
      </dgm:t>
    </dgm:pt>
    <dgm:pt modelId="{AD14A7C9-939B-4F92-B27B-1A22B55D046D}" type="sibTrans" cxnId="{3C0516FB-7F5D-4B6D-9434-F537B3FC67A2}">
      <dgm:prSet/>
      <dgm:spPr/>
      <dgm:t>
        <a:bodyPr/>
        <a:lstStyle/>
        <a:p>
          <a:endParaRPr lang="zh-CN" altLang="en-US"/>
        </a:p>
      </dgm:t>
    </dgm:pt>
    <dgm:pt modelId="{36A9E2CB-834F-4CE7-883C-F1DF7BE936B9}">
      <dgm:prSet/>
      <dgm:spPr/>
      <dgm:t>
        <a:bodyPr/>
        <a:lstStyle/>
        <a:p>
          <a:r>
            <a:rPr lang="zh-CN" altLang="en-US" dirty="0" smtClean="0"/>
            <a:t>部署方案有助于在</a:t>
          </a:r>
          <a:r>
            <a:rPr lang="en-US" altLang="zh-CN" dirty="0" smtClean="0"/>
            <a:t>3</a:t>
          </a:r>
          <a:r>
            <a:rPr lang="zh-CN" altLang="en-US" dirty="0" smtClean="0"/>
            <a:t>个月内搭建平台框架和业务雏形</a:t>
          </a:r>
          <a:endParaRPr lang="zh-CN" altLang="en-US" dirty="0"/>
        </a:p>
      </dgm:t>
    </dgm:pt>
    <dgm:pt modelId="{587FC027-8BED-4D14-80B7-6DCF2AE6D300}" type="parTrans" cxnId="{889D6FCB-0861-4BCD-907B-E60381E0B73B}">
      <dgm:prSet/>
      <dgm:spPr/>
      <dgm:t>
        <a:bodyPr/>
        <a:lstStyle/>
        <a:p>
          <a:endParaRPr lang="zh-CN" altLang="en-US"/>
        </a:p>
      </dgm:t>
    </dgm:pt>
    <dgm:pt modelId="{82ED894A-1091-460D-9C3F-6126D67A4DCB}" type="sibTrans" cxnId="{889D6FCB-0861-4BCD-907B-E60381E0B73B}">
      <dgm:prSet/>
      <dgm:spPr/>
      <dgm:t>
        <a:bodyPr/>
        <a:lstStyle/>
        <a:p>
          <a:endParaRPr lang="zh-CN" altLang="en-US"/>
        </a:p>
      </dgm:t>
    </dgm:pt>
    <dgm:pt modelId="{15E3D110-83F1-4004-A981-33F1563E0EC3}">
      <dgm:prSe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dirty="0" smtClean="0"/>
            <a:t>方案的强扩展性特征有助于系统自维护</a:t>
          </a:r>
          <a:endParaRPr lang="zh-CN" altLang="en-US" dirty="0"/>
        </a:p>
      </dgm:t>
    </dgm:pt>
    <dgm:pt modelId="{F3857820-2B71-4F10-9863-3F191BCC182A}" type="parTrans" cxnId="{6B69F528-09AE-4A61-893B-C16219385465}">
      <dgm:prSet/>
      <dgm:spPr/>
      <dgm:t>
        <a:bodyPr/>
        <a:lstStyle/>
        <a:p>
          <a:endParaRPr lang="zh-CN" altLang="en-US"/>
        </a:p>
      </dgm:t>
    </dgm:pt>
    <dgm:pt modelId="{D4A37EF0-FBEA-4243-8E06-BC34FBD8D667}" type="sibTrans" cxnId="{6B69F528-09AE-4A61-893B-C16219385465}">
      <dgm:prSet/>
      <dgm:spPr/>
      <dgm:t>
        <a:bodyPr/>
        <a:lstStyle/>
        <a:p>
          <a:endParaRPr lang="zh-CN" altLang="en-US"/>
        </a:p>
      </dgm:t>
    </dgm:pt>
    <dgm:pt modelId="{3D517075-40C8-4AD5-BFEB-BE781869250A}" type="pres">
      <dgm:prSet presAssocID="{5A1C3AAC-54A7-4567-97A8-0053A99AA8A6}" presName="composite" presStyleCnt="0">
        <dgm:presLayoutVars>
          <dgm:chMax val="1"/>
          <dgm:dir/>
          <dgm:resizeHandles val="exact"/>
        </dgm:presLayoutVars>
      </dgm:prSet>
      <dgm:spPr/>
      <dgm:t>
        <a:bodyPr/>
        <a:lstStyle/>
        <a:p>
          <a:endParaRPr lang="zh-CN" altLang="en-US"/>
        </a:p>
      </dgm:t>
    </dgm:pt>
    <dgm:pt modelId="{412DF56A-D1FD-4A64-B39D-64DD12819B50}" type="pres">
      <dgm:prSet presAssocID="{545D92B7-70FF-400E-ACA9-9EC023B1C728}" presName="roof" presStyleLbl="dkBgShp" presStyleIdx="0" presStyleCnt="2"/>
      <dgm:spPr/>
      <dgm:t>
        <a:bodyPr/>
        <a:lstStyle/>
        <a:p>
          <a:endParaRPr lang="zh-CN" altLang="en-US"/>
        </a:p>
      </dgm:t>
    </dgm:pt>
    <dgm:pt modelId="{DC0FD0C7-92BB-4549-A153-A16BB72BE7AE}" type="pres">
      <dgm:prSet presAssocID="{545D92B7-70FF-400E-ACA9-9EC023B1C728}" presName="pillars" presStyleCnt="0"/>
      <dgm:spPr/>
    </dgm:pt>
    <dgm:pt modelId="{D4DDAB2B-551E-487D-B995-C9DF8B8AA1AE}" type="pres">
      <dgm:prSet presAssocID="{545D92B7-70FF-400E-ACA9-9EC023B1C728}" presName="pillar1" presStyleLbl="node1" presStyleIdx="0" presStyleCnt="6">
        <dgm:presLayoutVars>
          <dgm:bulletEnabled val="1"/>
        </dgm:presLayoutVars>
      </dgm:prSet>
      <dgm:spPr/>
      <dgm:t>
        <a:bodyPr/>
        <a:lstStyle/>
        <a:p>
          <a:endParaRPr lang="zh-CN" altLang="en-US"/>
        </a:p>
      </dgm:t>
    </dgm:pt>
    <dgm:pt modelId="{2284A750-EDDF-45E4-BFBA-56C22B4169A7}" type="pres">
      <dgm:prSet presAssocID="{1BCB74D7-E7F4-4360-8BE5-A4496D4CDC26}" presName="pillarX" presStyleLbl="node1" presStyleIdx="1" presStyleCnt="6">
        <dgm:presLayoutVars>
          <dgm:bulletEnabled val="1"/>
        </dgm:presLayoutVars>
      </dgm:prSet>
      <dgm:spPr/>
      <dgm:t>
        <a:bodyPr/>
        <a:lstStyle/>
        <a:p>
          <a:endParaRPr lang="zh-CN" altLang="en-US"/>
        </a:p>
      </dgm:t>
    </dgm:pt>
    <dgm:pt modelId="{134CF484-3595-448C-85DC-1B688B9B266E}" type="pres">
      <dgm:prSet presAssocID="{D355F0BC-B1CF-48A9-A7E7-A8180E8C4FD4}" presName="pillarX" presStyleLbl="node1" presStyleIdx="2" presStyleCnt="6">
        <dgm:presLayoutVars>
          <dgm:bulletEnabled val="1"/>
        </dgm:presLayoutVars>
      </dgm:prSet>
      <dgm:spPr/>
      <dgm:t>
        <a:bodyPr/>
        <a:lstStyle/>
        <a:p>
          <a:endParaRPr lang="zh-CN" altLang="en-US"/>
        </a:p>
      </dgm:t>
    </dgm:pt>
    <dgm:pt modelId="{73B7AC7F-A5D6-491D-A357-83AD72842395}" type="pres">
      <dgm:prSet presAssocID="{11E93DCE-9819-4806-9F07-73F4744A0E53}" presName="pillarX" presStyleLbl="node1" presStyleIdx="3" presStyleCnt="6">
        <dgm:presLayoutVars>
          <dgm:bulletEnabled val="1"/>
        </dgm:presLayoutVars>
      </dgm:prSet>
      <dgm:spPr/>
      <dgm:t>
        <a:bodyPr/>
        <a:lstStyle/>
        <a:p>
          <a:endParaRPr lang="zh-CN" altLang="en-US"/>
        </a:p>
      </dgm:t>
    </dgm:pt>
    <dgm:pt modelId="{E8CCA01C-A43D-4E2B-BAB7-07006E8D0877}" type="pres">
      <dgm:prSet presAssocID="{36A9E2CB-834F-4CE7-883C-F1DF7BE936B9}" presName="pillarX" presStyleLbl="node1" presStyleIdx="4" presStyleCnt="6">
        <dgm:presLayoutVars>
          <dgm:bulletEnabled val="1"/>
        </dgm:presLayoutVars>
      </dgm:prSet>
      <dgm:spPr/>
      <dgm:t>
        <a:bodyPr/>
        <a:lstStyle/>
        <a:p>
          <a:endParaRPr lang="zh-CN" altLang="en-US"/>
        </a:p>
      </dgm:t>
    </dgm:pt>
    <dgm:pt modelId="{AA6AAD81-C70B-4780-9F33-645EA4DAEADF}" type="pres">
      <dgm:prSet presAssocID="{15E3D110-83F1-4004-A981-33F1563E0EC3}" presName="pillarX" presStyleLbl="node1" presStyleIdx="5" presStyleCnt="6">
        <dgm:presLayoutVars>
          <dgm:bulletEnabled val="1"/>
        </dgm:presLayoutVars>
      </dgm:prSet>
      <dgm:spPr/>
      <dgm:t>
        <a:bodyPr/>
        <a:lstStyle/>
        <a:p>
          <a:endParaRPr lang="zh-CN" altLang="en-US"/>
        </a:p>
      </dgm:t>
    </dgm:pt>
    <dgm:pt modelId="{0ACB12F3-7AD1-4CDC-B94A-DE7436E8D2C5}" type="pres">
      <dgm:prSet presAssocID="{545D92B7-70FF-400E-ACA9-9EC023B1C728}" presName="base" presStyleLbl="dkBgShp" presStyleIdx="1" presStyleCnt="2"/>
      <dgm:spPr/>
    </dgm:pt>
  </dgm:ptLst>
  <dgm:cxnLst>
    <dgm:cxn modelId="{8BE155E3-635D-4CF8-8893-A5218F0038B0}" type="presOf" srcId="{F03841E7-FBB1-4B65-80C1-FF8C8552196C}" destId="{D4DDAB2B-551E-487D-B995-C9DF8B8AA1AE}" srcOrd="0" destOrd="0" presId="urn:microsoft.com/office/officeart/2005/8/layout/hList3"/>
    <dgm:cxn modelId="{8AAE1303-04C8-4B14-A1E3-D59C4EE2A223}" type="presOf" srcId="{36A9E2CB-834F-4CE7-883C-F1DF7BE936B9}" destId="{E8CCA01C-A43D-4E2B-BAB7-07006E8D0877}" srcOrd="0" destOrd="0" presId="urn:microsoft.com/office/officeart/2005/8/layout/hList3"/>
    <dgm:cxn modelId="{889D6FCB-0861-4BCD-907B-E60381E0B73B}" srcId="{545D92B7-70FF-400E-ACA9-9EC023B1C728}" destId="{36A9E2CB-834F-4CE7-883C-F1DF7BE936B9}" srcOrd="4" destOrd="0" parTransId="{587FC027-8BED-4D14-80B7-6DCF2AE6D300}" sibTransId="{82ED894A-1091-460D-9C3F-6126D67A4DCB}"/>
    <dgm:cxn modelId="{E4D5F7A6-956A-4473-93F2-1C03E6F393B1}" type="presOf" srcId="{11E93DCE-9819-4806-9F07-73F4744A0E53}" destId="{73B7AC7F-A5D6-491D-A357-83AD72842395}" srcOrd="0" destOrd="0" presId="urn:microsoft.com/office/officeart/2005/8/layout/hList3"/>
    <dgm:cxn modelId="{4146D909-41C3-474F-A08F-89FD9B21E175}" srcId="{5A1C3AAC-54A7-4567-97A8-0053A99AA8A6}" destId="{545D92B7-70FF-400E-ACA9-9EC023B1C728}" srcOrd="0" destOrd="0" parTransId="{EDD6D96D-B03A-4E8F-B679-722C2786BF74}" sibTransId="{D4005965-9605-4D5E-A528-2C5B13C0E359}"/>
    <dgm:cxn modelId="{AEC45ADD-10E6-4193-991C-82617D531654}" type="presOf" srcId="{15E3D110-83F1-4004-A981-33F1563E0EC3}" destId="{AA6AAD81-C70B-4780-9F33-645EA4DAEADF}" srcOrd="0" destOrd="0" presId="urn:microsoft.com/office/officeart/2005/8/layout/hList3"/>
    <dgm:cxn modelId="{B0306053-B206-4F21-8E95-403660961C6D}" srcId="{545D92B7-70FF-400E-ACA9-9EC023B1C728}" destId="{D355F0BC-B1CF-48A9-A7E7-A8180E8C4FD4}" srcOrd="2" destOrd="0" parTransId="{BDA4C83F-DF8A-4CA4-9AA1-1C35EFE07182}" sibTransId="{07089BE4-BEF2-4685-A3C2-F0DA650A69B4}"/>
    <dgm:cxn modelId="{C118CCF8-60BB-491A-973A-008CAF738B16}" type="presOf" srcId="{1BCB74D7-E7F4-4360-8BE5-A4496D4CDC26}" destId="{2284A750-EDDF-45E4-BFBA-56C22B4169A7}" srcOrd="0" destOrd="0" presId="urn:microsoft.com/office/officeart/2005/8/layout/hList3"/>
    <dgm:cxn modelId="{EB7C2BC2-8683-41FE-B3A1-5075A462BC04}" type="presOf" srcId="{5A1C3AAC-54A7-4567-97A8-0053A99AA8A6}" destId="{3D517075-40C8-4AD5-BFEB-BE781869250A}" srcOrd="0" destOrd="0" presId="urn:microsoft.com/office/officeart/2005/8/layout/hList3"/>
    <dgm:cxn modelId="{476CB567-FFB8-4B1E-BECE-E2479843CC3E}" type="presOf" srcId="{D355F0BC-B1CF-48A9-A7E7-A8180E8C4FD4}" destId="{134CF484-3595-448C-85DC-1B688B9B266E}" srcOrd="0" destOrd="0" presId="urn:microsoft.com/office/officeart/2005/8/layout/hList3"/>
    <dgm:cxn modelId="{6B69F528-09AE-4A61-893B-C16219385465}" srcId="{545D92B7-70FF-400E-ACA9-9EC023B1C728}" destId="{15E3D110-83F1-4004-A981-33F1563E0EC3}" srcOrd="5" destOrd="0" parTransId="{F3857820-2B71-4F10-9863-3F191BCC182A}" sibTransId="{D4A37EF0-FBEA-4243-8E06-BC34FBD8D667}"/>
    <dgm:cxn modelId="{3C0516FB-7F5D-4B6D-9434-F537B3FC67A2}" srcId="{545D92B7-70FF-400E-ACA9-9EC023B1C728}" destId="{11E93DCE-9819-4806-9F07-73F4744A0E53}" srcOrd="3" destOrd="0" parTransId="{958A45E3-AB7C-4E45-9F3B-92F8C6A7EC74}" sibTransId="{AD14A7C9-939B-4F92-B27B-1A22B55D046D}"/>
    <dgm:cxn modelId="{7668F6B1-E29B-4E40-A097-7217E90B3810}" srcId="{545D92B7-70FF-400E-ACA9-9EC023B1C728}" destId="{1BCB74D7-E7F4-4360-8BE5-A4496D4CDC26}" srcOrd="1" destOrd="0" parTransId="{2A05CDFA-57A4-4D77-AA41-35CC60EDBB5A}" sibTransId="{FB32FFEB-8ACC-4B12-A6C2-7B74E0C87671}"/>
    <dgm:cxn modelId="{6540CEBC-DA17-4382-AE2D-2F6478038A5D}" srcId="{545D92B7-70FF-400E-ACA9-9EC023B1C728}" destId="{F03841E7-FBB1-4B65-80C1-FF8C8552196C}" srcOrd="0" destOrd="0" parTransId="{D79BFB05-CE6F-4202-95ED-7718ACBB8790}" sibTransId="{5C14873D-9576-41CE-90F9-426155D31BE9}"/>
    <dgm:cxn modelId="{F37AD7B3-B2B3-4E0C-BC5B-B87F40564E7D}" type="presOf" srcId="{545D92B7-70FF-400E-ACA9-9EC023B1C728}" destId="{412DF56A-D1FD-4A64-B39D-64DD12819B50}" srcOrd="0" destOrd="0" presId="urn:microsoft.com/office/officeart/2005/8/layout/hList3"/>
    <dgm:cxn modelId="{7EDD0EAC-922E-451C-B1E1-6A09B7134733}" type="presParOf" srcId="{3D517075-40C8-4AD5-BFEB-BE781869250A}" destId="{412DF56A-D1FD-4A64-B39D-64DD12819B50}" srcOrd="0" destOrd="0" presId="urn:microsoft.com/office/officeart/2005/8/layout/hList3"/>
    <dgm:cxn modelId="{75256C56-4A41-481E-9E17-F57ECDD7E512}" type="presParOf" srcId="{3D517075-40C8-4AD5-BFEB-BE781869250A}" destId="{DC0FD0C7-92BB-4549-A153-A16BB72BE7AE}" srcOrd="1" destOrd="0" presId="urn:microsoft.com/office/officeart/2005/8/layout/hList3"/>
    <dgm:cxn modelId="{9796C3EA-2548-49DC-A1D4-338AB6C71470}" type="presParOf" srcId="{DC0FD0C7-92BB-4549-A153-A16BB72BE7AE}" destId="{D4DDAB2B-551E-487D-B995-C9DF8B8AA1AE}" srcOrd="0" destOrd="0" presId="urn:microsoft.com/office/officeart/2005/8/layout/hList3"/>
    <dgm:cxn modelId="{26D4FC07-19B3-425B-B04A-0C95F1FDCF8F}" type="presParOf" srcId="{DC0FD0C7-92BB-4549-A153-A16BB72BE7AE}" destId="{2284A750-EDDF-45E4-BFBA-56C22B4169A7}" srcOrd="1" destOrd="0" presId="urn:microsoft.com/office/officeart/2005/8/layout/hList3"/>
    <dgm:cxn modelId="{7C777051-B69E-4403-896D-D06CFD732218}" type="presParOf" srcId="{DC0FD0C7-92BB-4549-A153-A16BB72BE7AE}" destId="{134CF484-3595-448C-85DC-1B688B9B266E}" srcOrd="2" destOrd="0" presId="urn:microsoft.com/office/officeart/2005/8/layout/hList3"/>
    <dgm:cxn modelId="{0826AD31-B463-48E7-BB05-1BF3B79CAF02}" type="presParOf" srcId="{DC0FD0C7-92BB-4549-A153-A16BB72BE7AE}" destId="{73B7AC7F-A5D6-491D-A357-83AD72842395}" srcOrd="3" destOrd="0" presId="urn:microsoft.com/office/officeart/2005/8/layout/hList3"/>
    <dgm:cxn modelId="{25C12E8C-6708-4656-A452-9CB27E3EE816}" type="presParOf" srcId="{DC0FD0C7-92BB-4549-A153-A16BB72BE7AE}" destId="{E8CCA01C-A43D-4E2B-BAB7-07006E8D0877}" srcOrd="4" destOrd="0" presId="urn:microsoft.com/office/officeart/2005/8/layout/hList3"/>
    <dgm:cxn modelId="{9447B6A2-306D-407F-978F-AF7FF6FC4AE0}" type="presParOf" srcId="{DC0FD0C7-92BB-4549-A153-A16BB72BE7AE}" destId="{AA6AAD81-C70B-4780-9F33-645EA4DAEADF}" srcOrd="5" destOrd="0" presId="urn:microsoft.com/office/officeart/2005/8/layout/hList3"/>
    <dgm:cxn modelId="{26FE5888-CE11-461C-A38F-86C7DFDDFA5D}" type="presParOf" srcId="{3D517075-40C8-4AD5-BFEB-BE781869250A}" destId="{0ACB12F3-7AD1-4CDC-B94A-DE7436E8D2C5}"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0AFF88-31CE-442B-842A-D6DC92195950}" type="doc">
      <dgm:prSet loTypeId="urn:microsoft.com/office/officeart/2005/8/layout/radial5" loCatId="cycle" qsTypeId="urn:microsoft.com/office/officeart/2005/8/quickstyle/simple4" qsCatId="simple" csTypeId="urn:microsoft.com/office/officeart/2005/8/colors/colorful5" csCatId="colorful" phldr="1"/>
      <dgm:spPr/>
      <dgm:t>
        <a:bodyPr/>
        <a:lstStyle/>
        <a:p>
          <a:endParaRPr lang="zh-CN" altLang="en-US"/>
        </a:p>
      </dgm:t>
    </dgm:pt>
    <dgm:pt modelId="{D1346736-675C-4B72-A272-AF12E3803372}">
      <dgm:prSet phldrT="[文本]"/>
      <dgm:spPr/>
      <dgm:t>
        <a:bodyPr/>
        <a:lstStyle/>
        <a:p>
          <a:r>
            <a:rPr lang="zh-CN" altLang="en-US" dirty="0" smtClean="0"/>
            <a:t>核心平台</a:t>
          </a:r>
          <a:endParaRPr lang="zh-CN" altLang="en-US" dirty="0"/>
        </a:p>
      </dgm:t>
    </dgm:pt>
    <dgm:pt modelId="{B0613698-599D-4362-8BE1-BF3BE112E4AE}" type="parTrans" cxnId="{E3C55498-E163-44A9-B0F6-F4F636977271}">
      <dgm:prSet/>
      <dgm:spPr/>
      <dgm:t>
        <a:bodyPr/>
        <a:lstStyle/>
        <a:p>
          <a:endParaRPr lang="zh-CN" altLang="en-US"/>
        </a:p>
      </dgm:t>
    </dgm:pt>
    <dgm:pt modelId="{4E784B85-A357-4625-A163-9378AB5B300A}" type="sibTrans" cxnId="{E3C55498-E163-44A9-B0F6-F4F636977271}">
      <dgm:prSet/>
      <dgm:spPr/>
      <dgm:t>
        <a:bodyPr/>
        <a:lstStyle/>
        <a:p>
          <a:endParaRPr lang="zh-CN" altLang="en-US"/>
        </a:p>
      </dgm:t>
    </dgm:pt>
    <dgm:pt modelId="{99F16846-CAFA-464A-A067-836593FE66C6}">
      <dgm:prSet phldrT="[文本]"/>
      <dgm:spPr/>
      <dgm:t>
        <a:bodyPr/>
        <a:lstStyle/>
        <a:p>
          <a:r>
            <a:rPr lang="zh-CN" altLang="en-US" dirty="0" smtClean="0"/>
            <a:t>视频会议</a:t>
          </a:r>
          <a:endParaRPr lang="zh-CN" altLang="en-US" dirty="0"/>
        </a:p>
      </dgm:t>
    </dgm:pt>
    <dgm:pt modelId="{BF0B6783-EE9A-48FE-99C3-EA9BB6AE0C27}" type="parTrans" cxnId="{B231158A-3D87-4F7D-9C05-D9295B3870FD}">
      <dgm:prSet/>
      <dgm:spPr/>
      <dgm:t>
        <a:bodyPr/>
        <a:lstStyle/>
        <a:p>
          <a:endParaRPr lang="zh-CN" altLang="en-US"/>
        </a:p>
      </dgm:t>
    </dgm:pt>
    <dgm:pt modelId="{037DC060-A4A1-486E-8A76-7A082E7F40DD}" type="sibTrans" cxnId="{B231158A-3D87-4F7D-9C05-D9295B3870FD}">
      <dgm:prSet/>
      <dgm:spPr/>
      <dgm:t>
        <a:bodyPr/>
        <a:lstStyle/>
        <a:p>
          <a:endParaRPr lang="zh-CN" altLang="en-US"/>
        </a:p>
      </dgm:t>
    </dgm:pt>
    <dgm:pt modelId="{5C646A15-34D4-4225-853B-D4F6F47F392B}">
      <dgm:prSet phldrT="[文本]"/>
      <dgm:spPr/>
      <dgm:t>
        <a:bodyPr/>
        <a:lstStyle/>
        <a:p>
          <a:r>
            <a:rPr lang="zh-CN" altLang="en-US" dirty="0" smtClean="0"/>
            <a:t>软件平台功能</a:t>
          </a:r>
          <a:endParaRPr lang="zh-CN" altLang="en-US" dirty="0"/>
        </a:p>
      </dgm:t>
    </dgm:pt>
    <dgm:pt modelId="{F0A6EEBF-812C-4AC8-8282-5887F76EB3B6}" type="parTrans" cxnId="{8E45CB1F-2858-4B70-A7D4-CCF04A4032FC}">
      <dgm:prSet/>
      <dgm:spPr/>
      <dgm:t>
        <a:bodyPr/>
        <a:lstStyle/>
        <a:p>
          <a:endParaRPr lang="zh-CN" altLang="en-US"/>
        </a:p>
      </dgm:t>
    </dgm:pt>
    <dgm:pt modelId="{60F6E7A5-C423-4F68-B4E7-B49FB6E78F80}" type="sibTrans" cxnId="{8E45CB1F-2858-4B70-A7D4-CCF04A4032FC}">
      <dgm:prSet/>
      <dgm:spPr/>
      <dgm:t>
        <a:bodyPr/>
        <a:lstStyle/>
        <a:p>
          <a:endParaRPr lang="zh-CN" altLang="en-US"/>
        </a:p>
      </dgm:t>
    </dgm:pt>
    <dgm:pt modelId="{35D55B33-6E09-44B5-BFE2-E86DAC0E9704}">
      <dgm:prSet/>
      <dgm:spPr/>
      <dgm:t>
        <a:bodyPr/>
        <a:lstStyle/>
        <a:p>
          <a:r>
            <a:rPr lang="zh-CN" altLang="en-US" dirty="0" smtClean="0"/>
            <a:t>可视专线电话</a:t>
          </a:r>
          <a:endParaRPr lang="zh-CN" altLang="en-US" dirty="0"/>
        </a:p>
      </dgm:t>
    </dgm:pt>
    <dgm:pt modelId="{D1789B8F-EAE6-486A-B405-888EA45D3245}" type="parTrans" cxnId="{50B23465-B1EB-4BF0-8522-950C885D024E}">
      <dgm:prSet/>
      <dgm:spPr/>
      <dgm:t>
        <a:bodyPr/>
        <a:lstStyle/>
        <a:p>
          <a:endParaRPr lang="zh-CN" altLang="en-US"/>
        </a:p>
      </dgm:t>
    </dgm:pt>
    <dgm:pt modelId="{C64C06F8-978D-4F7A-AEE0-023171A0D88C}" type="sibTrans" cxnId="{50B23465-B1EB-4BF0-8522-950C885D024E}">
      <dgm:prSet/>
      <dgm:spPr/>
      <dgm:t>
        <a:bodyPr/>
        <a:lstStyle/>
        <a:p>
          <a:endParaRPr lang="zh-CN" altLang="en-US"/>
        </a:p>
      </dgm:t>
    </dgm:pt>
    <dgm:pt modelId="{B8E47E1D-4218-4DC5-85B1-B4C22BE31459}">
      <dgm:prSet/>
      <dgm:spPr/>
      <dgm:t>
        <a:bodyPr/>
        <a:lstStyle/>
        <a:p>
          <a:r>
            <a:rPr lang="zh-CN" altLang="en-US" dirty="0" smtClean="0"/>
            <a:t>重大危险源报警</a:t>
          </a:r>
          <a:endParaRPr lang="zh-CN" altLang="en-US" dirty="0"/>
        </a:p>
      </dgm:t>
    </dgm:pt>
    <dgm:pt modelId="{1160DF2A-A920-433D-B5CC-EC854DBA0BBE}" type="parTrans" cxnId="{8351FB09-DE52-4EF1-B03F-17F85D6117DC}">
      <dgm:prSet/>
      <dgm:spPr/>
      <dgm:t>
        <a:bodyPr/>
        <a:lstStyle/>
        <a:p>
          <a:endParaRPr lang="zh-CN" altLang="en-US"/>
        </a:p>
      </dgm:t>
    </dgm:pt>
    <dgm:pt modelId="{8C05519B-6749-4FAA-B04A-34ECB39423F2}" type="sibTrans" cxnId="{8351FB09-DE52-4EF1-B03F-17F85D6117DC}">
      <dgm:prSet/>
      <dgm:spPr/>
      <dgm:t>
        <a:bodyPr/>
        <a:lstStyle/>
        <a:p>
          <a:endParaRPr lang="zh-CN" altLang="en-US"/>
        </a:p>
      </dgm:t>
    </dgm:pt>
    <dgm:pt modelId="{7E834FC1-1F58-45AF-A72F-28D19B32DAEB}">
      <dgm:prSet/>
      <dgm:spPr/>
      <dgm:t>
        <a:bodyPr/>
        <a:lstStyle/>
        <a:p>
          <a:r>
            <a:rPr lang="zh-CN" altLang="en-US" dirty="0" smtClean="0"/>
            <a:t>重大危险源视频</a:t>
          </a:r>
          <a:endParaRPr lang="zh-CN" altLang="en-US" dirty="0"/>
        </a:p>
      </dgm:t>
    </dgm:pt>
    <dgm:pt modelId="{13E0E31A-19CF-4C44-A9E7-13AA724A16A6}" type="parTrans" cxnId="{0F32B512-D569-43C3-BCC9-C5AF2883243A}">
      <dgm:prSet/>
      <dgm:spPr/>
      <dgm:t>
        <a:bodyPr/>
        <a:lstStyle/>
        <a:p>
          <a:endParaRPr lang="zh-CN" altLang="en-US"/>
        </a:p>
      </dgm:t>
    </dgm:pt>
    <dgm:pt modelId="{FE025FEF-4DC1-43E2-A20B-E9D01CCA39BF}" type="sibTrans" cxnId="{0F32B512-D569-43C3-BCC9-C5AF2883243A}">
      <dgm:prSet/>
      <dgm:spPr/>
      <dgm:t>
        <a:bodyPr/>
        <a:lstStyle/>
        <a:p>
          <a:endParaRPr lang="zh-CN" altLang="en-US"/>
        </a:p>
      </dgm:t>
    </dgm:pt>
    <dgm:pt modelId="{47EA68CC-284F-469F-BDBC-828068A7C954}" type="pres">
      <dgm:prSet presAssocID="{090AFF88-31CE-442B-842A-D6DC92195950}" presName="Name0" presStyleCnt="0">
        <dgm:presLayoutVars>
          <dgm:chMax val="1"/>
          <dgm:dir/>
          <dgm:animLvl val="ctr"/>
          <dgm:resizeHandles val="exact"/>
        </dgm:presLayoutVars>
      </dgm:prSet>
      <dgm:spPr/>
      <dgm:t>
        <a:bodyPr/>
        <a:lstStyle/>
        <a:p>
          <a:endParaRPr lang="zh-CN" altLang="en-US"/>
        </a:p>
      </dgm:t>
    </dgm:pt>
    <dgm:pt modelId="{17006598-6E67-445C-B9AF-1FD66C92177A}" type="pres">
      <dgm:prSet presAssocID="{D1346736-675C-4B72-A272-AF12E3803372}" presName="centerShape" presStyleLbl="node0" presStyleIdx="0" presStyleCnt="1"/>
      <dgm:spPr/>
      <dgm:t>
        <a:bodyPr/>
        <a:lstStyle/>
        <a:p>
          <a:endParaRPr lang="zh-CN" altLang="en-US"/>
        </a:p>
      </dgm:t>
    </dgm:pt>
    <dgm:pt modelId="{B24A7E0B-AE21-4FDC-ACD5-0064F0AF7556}" type="pres">
      <dgm:prSet presAssocID="{BF0B6783-EE9A-48FE-99C3-EA9BB6AE0C27}" presName="parTrans" presStyleLbl="sibTrans2D1" presStyleIdx="0" presStyleCnt="5"/>
      <dgm:spPr/>
      <dgm:t>
        <a:bodyPr/>
        <a:lstStyle/>
        <a:p>
          <a:endParaRPr lang="zh-CN" altLang="en-US"/>
        </a:p>
      </dgm:t>
    </dgm:pt>
    <dgm:pt modelId="{6B20A9C9-E150-4FBB-954C-DA34CADA46D5}" type="pres">
      <dgm:prSet presAssocID="{BF0B6783-EE9A-48FE-99C3-EA9BB6AE0C27}" presName="connectorText" presStyleLbl="sibTrans2D1" presStyleIdx="0" presStyleCnt="5"/>
      <dgm:spPr/>
      <dgm:t>
        <a:bodyPr/>
        <a:lstStyle/>
        <a:p>
          <a:endParaRPr lang="zh-CN" altLang="en-US"/>
        </a:p>
      </dgm:t>
    </dgm:pt>
    <dgm:pt modelId="{567078CE-51F9-4D77-89DA-EB2095009DCB}" type="pres">
      <dgm:prSet presAssocID="{99F16846-CAFA-464A-A067-836593FE66C6}" presName="node" presStyleLbl="node1" presStyleIdx="0" presStyleCnt="5">
        <dgm:presLayoutVars>
          <dgm:bulletEnabled val="1"/>
        </dgm:presLayoutVars>
      </dgm:prSet>
      <dgm:spPr/>
      <dgm:t>
        <a:bodyPr/>
        <a:lstStyle/>
        <a:p>
          <a:endParaRPr lang="zh-CN" altLang="en-US"/>
        </a:p>
      </dgm:t>
    </dgm:pt>
    <dgm:pt modelId="{B7DFA984-6F00-4471-96D2-05AB6F910C68}" type="pres">
      <dgm:prSet presAssocID="{D1789B8F-EAE6-486A-B405-888EA45D3245}" presName="parTrans" presStyleLbl="sibTrans2D1" presStyleIdx="1" presStyleCnt="5"/>
      <dgm:spPr/>
      <dgm:t>
        <a:bodyPr/>
        <a:lstStyle/>
        <a:p>
          <a:endParaRPr lang="zh-CN" altLang="en-US"/>
        </a:p>
      </dgm:t>
    </dgm:pt>
    <dgm:pt modelId="{C3E416AB-3311-4E81-922B-C0F945A6B0B6}" type="pres">
      <dgm:prSet presAssocID="{D1789B8F-EAE6-486A-B405-888EA45D3245}" presName="connectorText" presStyleLbl="sibTrans2D1" presStyleIdx="1" presStyleCnt="5"/>
      <dgm:spPr/>
      <dgm:t>
        <a:bodyPr/>
        <a:lstStyle/>
        <a:p>
          <a:endParaRPr lang="zh-CN" altLang="en-US"/>
        </a:p>
      </dgm:t>
    </dgm:pt>
    <dgm:pt modelId="{85CEF444-4AFC-4780-A17D-4BD2904C08F7}" type="pres">
      <dgm:prSet presAssocID="{35D55B33-6E09-44B5-BFE2-E86DAC0E9704}" presName="node" presStyleLbl="node1" presStyleIdx="1" presStyleCnt="5">
        <dgm:presLayoutVars>
          <dgm:bulletEnabled val="1"/>
        </dgm:presLayoutVars>
      </dgm:prSet>
      <dgm:spPr/>
      <dgm:t>
        <a:bodyPr/>
        <a:lstStyle/>
        <a:p>
          <a:endParaRPr lang="zh-CN" altLang="en-US"/>
        </a:p>
      </dgm:t>
    </dgm:pt>
    <dgm:pt modelId="{E9C694FB-E269-4F44-B18C-3795D13C87FE}" type="pres">
      <dgm:prSet presAssocID="{1160DF2A-A920-433D-B5CC-EC854DBA0BBE}" presName="parTrans" presStyleLbl="sibTrans2D1" presStyleIdx="2" presStyleCnt="5"/>
      <dgm:spPr/>
      <dgm:t>
        <a:bodyPr/>
        <a:lstStyle/>
        <a:p>
          <a:endParaRPr lang="zh-CN" altLang="en-US"/>
        </a:p>
      </dgm:t>
    </dgm:pt>
    <dgm:pt modelId="{99A0351C-917C-4674-9ED6-2928F08E4207}" type="pres">
      <dgm:prSet presAssocID="{1160DF2A-A920-433D-B5CC-EC854DBA0BBE}" presName="connectorText" presStyleLbl="sibTrans2D1" presStyleIdx="2" presStyleCnt="5"/>
      <dgm:spPr/>
      <dgm:t>
        <a:bodyPr/>
        <a:lstStyle/>
        <a:p>
          <a:endParaRPr lang="zh-CN" altLang="en-US"/>
        </a:p>
      </dgm:t>
    </dgm:pt>
    <dgm:pt modelId="{B69CF805-307A-4F43-ACC6-F1EF25C05716}" type="pres">
      <dgm:prSet presAssocID="{B8E47E1D-4218-4DC5-85B1-B4C22BE31459}" presName="node" presStyleLbl="node1" presStyleIdx="2" presStyleCnt="5">
        <dgm:presLayoutVars>
          <dgm:bulletEnabled val="1"/>
        </dgm:presLayoutVars>
      </dgm:prSet>
      <dgm:spPr/>
      <dgm:t>
        <a:bodyPr/>
        <a:lstStyle/>
        <a:p>
          <a:endParaRPr lang="zh-CN" altLang="en-US"/>
        </a:p>
      </dgm:t>
    </dgm:pt>
    <dgm:pt modelId="{5A6369E8-45D9-46C4-8D0F-138683312045}" type="pres">
      <dgm:prSet presAssocID="{13E0E31A-19CF-4C44-A9E7-13AA724A16A6}" presName="parTrans" presStyleLbl="sibTrans2D1" presStyleIdx="3" presStyleCnt="5"/>
      <dgm:spPr/>
      <dgm:t>
        <a:bodyPr/>
        <a:lstStyle/>
        <a:p>
          <a:endParaRPr lang="zh-CN" altLang="en-US"/>
        </a:p>
      </dgm:t>
    </dgm:pt>
    <dgm:pt modelId="{07C0A730-4700-4FD2-B3F3-9D5E7C67DD23}" type="pres">
      <dgm:prSet presAssocID="{13E0E31A-19CF-4C44-A9E7-13AA724A16A6}" presName="connectorText" presStyleLbl="sibTrans2D1" presStyleIdx="3" presStyleCnt="5"/>
      <dgm:spPr/>
      <dgm:t>
        <a:bodyPr/>
        <a:lstStyle/>
        <a:p>
          <a:endParaRPr lang="zh-CN" altLang="en-US"/>
        </a:p>
      </dgm:t>
    </dgm:pt>
    <dgm:pt modelId="{A7447428-14E1-4367-A249-70133EF33B87}" type="pres">
      <dgm:prSet presAssocID="{7E834FC1-1F58-45AF-A72F-28D19B32DAEB}" presName="node" presStyleLbl="node1" presStyleIdx="3" presStyleCnt="5">
        <dgm:presLayoutVars>
          <dgm:bulletEnabled val="1"/>
        </dgm:presLayoutVars>
      </dgm:prSet>
      <dgm:spPr/>
      <dgm:t>
        <a:bodyPr/>
        <a:lstStyle/>
        <a:p>
          <a:endParaRPr lang="zh-CN" altLang="en-US"/>
        </a:p>
      </dgm:t>
    </dgm:pt>
    <dgm:pt modelId="{5F51CD06-E42A-4E9F-9FBC-257412CEDBF6}" type="pres">
      <dgm:prSet presAssocID="{F0A6EEBF-812C-4AC8-8282-5887F76EB3B6}" presName="parTrans" presStyleLbl="sibTrans2D1" presStyleIdx="4" presStyleCnt="5"/>
      <dgm:spPr/>
      <dgm:t>
        <a:bodyPr/>
        <a:lstStyle/>
        <a:p>
          <a:endParaRPr lang="zh-CN" altLang="en-US"/>
        </a:p>
      </dgm:t>
    </dgm:pt>
    <dgm:pt modelId="{3A1079EE-B919-492C-8DB8-31CBCAC8EB1C}" type="pres">
      <dgm:prSet presAssocID="{F0A6EEBF-812C-4AC8-8282-5887F76EB3B6}" presName="connectorText" presStyleLbl="sibTrans2D1" presStyleIdx="4" presStyleCnt="5"/>
      <dgm:spPr/>
      <dgm:t>
        <a:bodyPr/>
        <a:lstStyle/>
        <a:p>
          <a:endParaRPr lang="zh-CN" altLang="en-US"/>
        </a:p>
      </dgm:t>
    </dgm:pt>
    <dgm:pt modelId="{715FEE0D-6A5A-4B81-97A7-B5E8A622A543}" type="pres">
      <dgm:prSet presAssocID="{5C646A15-34D4-4225-853B-D4F6F47F392B}" presName="node" presStyleLbl="node1" presStyleIdx="4" presStyleCnt="5">
        <dgm:presLayoutVars>
          <dgm:bulletEnabled val="1"/>
        </dgm:presLayoutVars>
      </dgm:prSet>
      <dgm:spPr/>
      <dgm:t>
        <a:bodyPr/>
        <a:lstStyle/>
        <a:p>
          <a:endParaRPr lang="zh-CN" altLang="en-US"/>
        </a:p>
      </dgm:t>
    </dgm:pt>
  </dgm:ptLst>
  <dgm:cxnLst>
    <dgm:cxn modelId="{0EE0DE68-4814-4174-8575-29038E7174A7}" type="presOf" srcId="{D1789B8F-EAE6-486A-B405-888EA45D3245}" destId="{C3E416AB-3311-4E81-922B-C0F945A6B0B6}" srcOrd="1" destOrd="0" presId="urn:microsoft.com/office/officeart/2005/8/layout/radial5"/>
    <dgm:cxn modelId="{3956D3BB-AF11-4FB4-974D-6A45C819B501}" type="presOf" srcId="{7E834FC1-1F58-45AF-A72F-28D19B32DAEB}" destId="{A7447428-14E1-4367-A249-70133EF33B87}" srcOrd="0" destOrd="0" presId="urn:microsoft.com/office/officeart/2005/8/layout/radial5"/>
    <dgm:cxn modelId="{44E433F8-7DFA-482E-BF63-A4B147F55E7A}" type="presOf" srcId="{D1346736-675C-4B72-A272-AF12E3803372}" destId="{17006598-6E67-445C-B9AF-1FD66C92177A}" srcOrd="0" destOrd="0" presId="urn:microsoft.com/office/officeart/2005/8/layout/radial5"/>
    <dgm:cxn modelId="{4B2A0FDC-C90B-454F-AE12-6C67D51FD78C}" type="presOf" srcId="{F0A6EEBF-812C-4AC8-8282-5887F76EB3B6}" destId="{3A1079EE-B919-492C-8DB8-31CBCAC8EB1C}" srcOrd="1" destOrd="0" presId="urn:microsoft.com/office/officeart/2005/8/layout/radial5"/>
    <dgm:cxn modelId="{EA439BFC-F00B-46A3-8D9E-07C291ECCA79}" type="presOf" srcId="{1160DF2A-A920-433D-B5CC-EC854DBA0BBE}" destId="{99A0351C-917C-4674-9ED6-2928F08E4207}" srcOrd="1" destOrd="0" presId="urn:microsoft.com/office/officeart/2005/8/layout/radial5"/>
    <dgm:cxn modelId="{CFC51673-506B-4AD7-8220-4F8D7D8E2442}" type="presOf" srcId="{35D55B33-6E09-44B5-BFE2-E86DAC0E9704}" destId="{85CEF444-4AFC-4780-A17D-4BD2904C08F7}" srcOrd="0" destOrd="0" presId="urn:microsoft.com/office/officeart/2005/8/layout/radial5"/>
    <dgm:cxn modelId="{E3C55498-E163-44A9-B0F6-F4F636977271}" srcId="{090AFF88-31CE-442B-842A-D6DC92195950}" destId="{D1346736-675C-4B72-A272-AF12E3803372}" srcOrd="0" destOrd="0" parTransId="{B0613698-599D-4362-8BE1-BF3BE112E4AE}" sibTransId="{4E784B85-A357-4625-A163-9378AB5B300A}"/>
    <dgm:cxn modelId="{1B648550-D14F-46EF-A09B-64C912F442AB}" type="presOf" srcId="{090AFF88-31CE-442B-842A-D6DC92195950}" destId="{47EA68CC-284F-469F-BDBC-828068A7C954}" srcOrd="0" destOrd="0" presId="urn:microsoft.com/office/officeart/2005/8/layout/radial5"/>
    <dgm:cxn modelId="{8E45CB1F-2858-4B70-A7D4-CCF04A4032FC}" srcId="{D1346736-675C-4B72-A272-AF12E3803372}" destId="{5C646A15-34D4-4225-853B-D4F6F47F392B}" srcOrd="4" destOrd="0" parTransId="{F0A6EEBF-812C-4AC8-8282-5887F76EB3B6}" sibTransId="{60F6E7A5-C423-4F68-B4E7-B49FB6E78F80}"/>
    <dgm:cxn modelId="{48B52516-02D5-4499-966E-3AC7DC1E2E14}" type="presOf" srcId="{1160DF2A-A920-433D-B5CC-EC854DBA0BBE}" destId="{E9C694FB-E269-4F44-B18C-3795D13C87FE}" srcOrd="0" destOrd="0" presId="urn:microsoft.com/office/officeart/2005/8/layout/radial5"/>
    <dgm:cxn modelId="{8351FB09-DE52-4EF1-B03F-17F85D6117DC}" srcId="{D1346736-675C-4B72-A272-AF12E3803372}" destId="{B8E47E1D-4218-4DC5-85B1-B4C22BE31459}" srcOrd="2" destOrd="0" parTransId="{1160DF2A-A920-433D-B5CC-EC854DBA0BBE}" sibTransId="{8C05519B-6749-4FAA-B04A-34ECB39423F2}"/>
    <dgm:cxn modelId="{F42543F1-DF6C-4D19-8696-E41D1FD45365}" type="presOf" srcId="{F0A6EEBF-812C-4AC8-8282-5887F76EB3B6}" destId="{5F51CD06-E42A-4E9F-9FBC-257412CEDBF6}" srcOrd="0" destOrd="0" presId="urn:microsoft.com/office/officeart/2005/8/layout/radial5"/>
    <dgm:cxn modelId="{B231158A-3D87-4F7D-9C05-D9295B3870FD}" srcId="{D1346736-675C-4B72-A272-AF12E3803372}" destId="{99F16846-CAFA-464A-A067-836593FE66C6}" srcOrd="0" destOrd="0" parTransId="{BF0B6783-EE9A-48FE-99C3-EA9BB6AE0C27}" sibTransId="{037DC060-A4A1-486E-8A76-7A082E7F40DD}"/>
    <dgm:cxn modelId="{56D11F48-F645-4062-9CF9-A867DC87EA53}" type="presOf" srcId="{5C646A15-34D4-4225-853B-D4F6F47F392B}" destId="{715FEE0D-6A5A-4B81-97A7-B5E8A622A543}" srcOrd="0" destOrd="0" presId="urn:microsoft.com/office/officeart/2005/8/layout/radial5"/>
    <dgm:cxn modelId="{965B1294-F80D-4647-AE60-C15B76644B96}" type="presOf" srcId="{13E0E31A-19CF-4C44-A9E7-13AA724A16A6}" destId="{5A6369E8-45D9-46C4-8D0F-138683312045}" srcOrd="0" destOrd="0" presId="urn:microsoft.com/office/officeart/2005/8/layout/radial5"/>
    <dgm:cxn modelId="{8C9718BE-B4EA-4B9F-8D6A-BCE72E800D11}" type="presOf" srcId="{BF0B6783-EE9A-48FE-99C3-EA9BB6AE0C27}" destId="{B24A7E0B-AE21-4FDC-ACD5-0064F0AF7556}" srcOrd="0" destOrd="0" presId="urn:microsoft.com/office/officeart/2005/8/layout/radial5"/>
    <dgm:cxn modelId="{4ECFA1B9-4FE4-4D0B-8DA1-605CDBD8CB7A}" type="presOf" srcId="{B8E47E1D-4218-4DC5-85B1-B4C22BE31459}" destId="{B69CF805-307A-4F43-ACC6-F1EF25C05716}" srcOrd="0" destOrd="0" presId="urn:microsoft.com/office/officeart/2005/8/layout/radial5"/>
    <dgm:cxn modelId="{48C58196-7105-4672-88E4-A4B4B97BD2C5}" type="presOf" srcId="{BF0B6783-EE9A-48FE-99C3-EA9BB6AE0C27}" destId="{6B20A9C9-E150-4FBB-954C-DA34CADA46D5}" srcOrd="1" destOrd="0" presId="urn:microsoft.com/office/officeart/2005/8/layout/radial5"/>
    <dgm:cxn modelId="{0F32B512-D569-43C3-BCC9-C5AF2883243A}" srcId="{D1346736-675C-4B72-A272-AF12E3803372}" destId="{7E834FC1-1F58-45AF-A72F-28D19B32DAEB}" srcOrd="3" destOrd="0" parTransId="{13E0E31A-19CF-4C44-A9E7-13AA724A16A6}" sibTransId="{FE025FEF-4DC1-43E2-A20B-E9D01CCA39BF}"/>
    <dgm:cxn modelId="{AB6A0E3E-B1D5-49CE-BA9F-FCB33C4F36E9}" type="presOf" srcId="{99F16846-CAFA-464A-A067-836593FE66C6}" destId="{567078CE-51F9-4D77-89DA-EB2095009DCB}" srcOrd="0" destOrd="0" presId="urn:microsoft.com/office/officeart/2005/8/layout/radial5"/>
    <dgm:cxn modelId="{50B23465-B1EB-4BF0-8522-950C885D024E}" srcId="{D1346736-675C-4B72-A272-AF12E3803372}" destId="{35D55B33-6E09-44B5-BFE2-E86DAC0E9704}" srcOrd="1" destOrd="0" parTransId="{D1789B8F-EAE6-486A-B405-888EA45D3245}" sibTransId="{C64C06F8-978D-4F7A-AEE0-023171A0D88C}"/>
    <dgm:cxn modelId="{ABE0D7D4-4FB0-4031-AA3B-A9B2061D4E71}" type="presOf" srcId="{13E0E31A-19CF-4C44-A9E7-13AA724A16A6}" destId="{07C0A730-4700-4FD2-B3F3-9D5E7C67DD23}" srcOrd="1" destOrd="0" presId="urn:microsoft.com/office/officeart/2005/8/layout/radial5"/>
    <dgm:cxn modelId="{C1AE9CA9-5124-42F8-B5F5-4A8B9E3CD704}" type="presOf" srcId="{D1789B8F-EAE6-486A-B405-888EA45D3245}" destId="{B7DFA984-6F00-4471-96D2-05AB6F910C68}" srcOrd="0" destOrd="0" presId="urn:microsoft.com/office/officeart/2005/8/layout/radial5"/>
    <dgm:cxn modelId="{5D2A2EC5-CE8B-4603-8B12-E57D1CEF6B03}" type="presParOf" srcId="{47EA68CC-284F-469F-BDBC-828068A7C954}" destId="{17006598-6E67-445C-B9AF-1FD66C92177A}" srcOrd="0" destOrd="0" presId="urn:microsoft.com/office/officeart/2005/8/layout/radial5"/>
    <dgm:cxn modelId="{09C9963E-DB5A-42A7-B1FC-440B5A3CD9CB}" type="presParOf" srcId="{47EA68CC-284F-469F-BDBC-828068A7C954}" destId="{B24A7E0B-AE21-4FDC-ACD5-0064F0AF7556}" srcOrd="1" destOrd="0" presId="urn:microsoft.com/office/officeart/2005/8/layout/radial5"/>
    <dgm:cxn modelId="{988920DD-DD5A-43D4-BB14-DB8FB855A221}" type="presParOf" srcId="{B24A7E0B-AE21-4FDC-ACD5-0064F0AF7556}" destId="{6B20A9C9-E150-4FBB-954C-DA34CADA46D5}" srcOrd="0" destOrd="0" presId="urn:microsoft.com/office/officeart/2005/8/layout/radial5"/>
    <dgm:cxn modelId="{34246B93-794B-42B7-AC60-08720502B108}" type="presParOf" srcId="{47EA68CC-284F-469F-BDBC-828068A7C954}" destId="{567078CE-51F9-4D77-89DA-EB2095009DCB}" srcOrd="2" destOrd="0" presId="urn:microsoft.com/office/officeart/2005/8/layout/radial5"/>
    <dgm:cxn modelId="{16AD9A35-DD85-4B19-A87E-A78B649C59EB}" type="presParOf" srcId="{47EA68CC-284F-469F-BDBC-828068A7C954}" destId="{B7DFA984-6F00-4471-96D2-05AB6F910C68}" srcOrd="3" destOrd="0" presId="urn:microsoft.com/office/officeart/2005/8/layout/radial5"/>
    <dgm:cxn modelId="{A35C794A-C27A-4357-B745-3484B619C801}" type="presParOf" srcId="{B7DFA984-6F00-4471-96D2-05AB6F910C68}" destId="{C3E416AB-3311-4E81-922B-C0F945A6B0B6}" srcOrd="0" destOrd="0" presId="urn:microsoft.com/office/officeart/2005/8/layout/radial5"/>
    <dgm:cxn modelId="{66196F0F-A7ED-4284-B947-4EE8A9536242}" type="presParOf" srcId="{47EA68CC-284F-469F-BDBC-828068A7C954}" destId="{85CEF444-4AFC-4780-A17D-4BD2904C08F7}" srcOrd="4" destOrd="0" presId="urn:microsoft.com/office/officeart/2005/8/layout/radial5"/>
    <dgm:cxn modelId="{1E793073-FDE1-4B47-8C0E-77F60FC4380B}" type="presParOf" srcId="{47EA68CC-284F-469F-BDBC-828068A7C954}" destId="{E9C694FB-E269-4F44-B18C-3795D13C87FE}" srcOrd="5" destOrd="0" presId="urn:microsoft.com/office/officeart/2005/8/layout/radial5"/>
    <dgm:cxn modelId="{A9E57647-6608-4D40-AEA2-B1EB2648B922}" type="presParOf" srcId="{E9C694FB-E269-4F44-B18C-3795D13C87FE}" destId="{99A0351C-917C-4674-9ED6-2928F08E4207}" srcOrd="0" destOrd="0" presId="urn:microsoft.com/office/officeart/2005/8/layout/radial5"/>
    <dgm:cxn modelId="{CA5C668B-055F-47B2-8011-41C45758D991}" type="presParOf" srcId="{47EA68CC-284F-469F-BDBC-828068A7C954}" destId="{B69CF805-307A-4F43-ACC6-F1EF25C05716}" srcOrd="6" destOrd="0" presId="urn:microsoft.com/office/officeart/2005/8/layout/radial5"/>
    <dgm:cxn modelId="{AC5F5008-0206-4B43-8584-7EA6059051CD}" type="presParOf" srcId="{47EA68CC-284F-469F-BDBC-828068A7C954}" destId="{5A6369E8-45D9-46C4-8D0F-138683312045}" srcOrd="7" destOrd="0" presId="urn:microsoft.com/office/officeart/2005/8/layout/radial5"/>
    <dgm:cxn modelId="{CC6C14C8-C011-4133-90BD-1D08BA189A2B}" type="presParOf" srcId="{5A6369E8-45D9-46C4-8D0F-138683312045}" destId="{07C0A730-4700-4FD2-B3F3-9D5E7C67DD23}" srcOrd="0" destOrd="0" presId="urn:microsoft.com/office/officeart/2005/8/layout/radial5"/>
    <dgm:cxn modelId="{62643F29-A7D6-40DE-A025-2F70C47F7AA0}" type="presParOf" srcId="{47EA68CC-284F-469F-BDBC-828068A7C954}" destId="{A7447428-14E1-4367-A249-70133EF33B87}" srcOrd="8" destOrd="0" presId="urn:microsoft.com/office/officeart/2005/8/layout/radial5"/>
    <dgm:cxn modelId="{DE6800B4-6717-4E23-B375-67B33857CDCC}" type="presParOf" srcId="{47EA68CC-284F-469F-BDBC-828068A7C954}" destId="{5F51CD06-E42A-4E9F-9FBC-257412CEDBF6}" srcOrd="9" destOrd="0" presId="urn:microsoft.com/office/officeart/2005/8/layout/radial5"/>
    <dgm:cxn modelId="{114AECEE-7A71-4631-8F8A-CB33A36E0FC0}" type="presParOf" srcId="{5F51CD06-E42A-4E9F-9FBC-257412CEDBF6}" destId="{3A1079EE-B919-492C-8DB8-31CBCAC8EB1C}" srcOrd="0" destOrd="0" presId="urn:microsoft.com/office/officeart/2005/8/layout/radial5"/>
    <dgm:cxn modelId="{5782DF7F-01A4-49AE-A43F-28FB60F1202D}" type="presParOf" srcId="{47EA68CC-284F-469F-BDBC-828068A7C954}" destId="{715FEE0D-6A5A-4B81-97A7-B5E8A622A543}"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E3EB7BD-CD65-4775-8899-F748407E10FE}"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zh-CN" altLang="en-US"/>
        </a:p>
      </dgm:t>
    </dgm:pt>
    <dgm:pt modelId="{3C207FE9-9787-40AA-B622-5B923F0A874C}">
      <dgm:prSet phldrT="[文本]"/>
      <dgm:spPr/>
      <dgm:t>
        <a:bodyPr/>
        <a:lstStyle/>
        <a:p>
          <a:r>
            <a:rPr lang="zh-CN" altLang="en-US" dirty="0" smtClean="0"/>
            <a:t>一企一档（企业基本信息、两重点一重大信息）</a:t>
          </a:r>
          <a:endParaRPr lang="zh-CN" altLang="en-US" dirty="0"/>
        </a:p>
      </dgm:t>
    </dgm:pt>
    <dgm:pt modelId="{4F8AAD80-BB40-4EE4-B37C-0127F9F0590D}" type="parTrans" cxnId="{110DBB5F-7AC7-411C-ADDA-6F50A229150C}">
      <dgm:prSet/>
      <dgm:spPr/>
      <dgm:t>
        <a:bodyPr/>
        <a:lstStyle/>
        <a:p>
          <a:endParaRPr lang="zh-CN" altLang="en-US"/>
        </a:p>
      </dgm:t>
    </dgm:pt>
    <dgm:pt modelId="{7D74BAE5-D652-46EC-AF98-23438466BC21}" type="sibTrans" cxnId="{110DBB5F-7AC7-411C-ADDA-6F50A229150C}">
      <dgm:prSet/>
      <dgm:spPr/>
      <dgm:t>
        <a:bodyPr/>
        <a:lstStyle/>
        <a:p>
          <a:endParaRPr lang="zh-CN" altLang="en-US"/>
        </a:p>
      </dgm:t>
    </dgm:pt>
    <dgm:pt modelId="{E3BA6A26-9023-4D5D-8536-7F55555F9079}">
      <dgm:prSet phldrT="[文本]"/>
      <dgm:spPr/>
      <dgm:t>
        <a:bodyPr/>
        <a:lstStyle/>
        <a:p>
          <a:r>
            <a:rPr lang="zh-CN" altLang="en-US" dirty="0" smtClean="0"/>
            <a:t>作业安全（作业票证审计管理）</a:t>
          </a:r>
          <a:endParaRPr lang="zh-CN" altLang="en-US" dirty="0"/>
        </a:p>
      </dgm:t>
    </dgm:pt>
    <dgm:pt modelId="{BA83AB1D-111B-4365-A7C2-2D8745B3A8A4}" type="parTrans" cxnId="{927BE49A-0E53-49D8-BEBB-1138895E1E7A}">
      <dgm:prSet/>
      <dgm:spPr/>
      <dgm:t>
        <a:bodyPr/>
        <a:lstStyle/>
        <a:p>
          <a:endParaRPr lang="zh-CN" altLang="en-US"/>
        </a:p>
      </dgm:t>
    </dgm:pt>
    <dgm:pt modelId="{A579FFC8-0E01-4259-ADF9-E773C693F316}" type="sibTrans" cxnId="{927BE49A-0E53-49D8-BEBB-1138895E1E7A}">
      <dgm:prSet/>
      <dgm:spPr/>
      <dgm:t>
        <a:bodyPr/>
        <a:lstStyle/>
        <a:p>
          <a:endParaRPr lang="zh-CN" altLang="en-US"/>
        </a:p>
      </dgm:t>
    </dgm:pt>
    <dgm:pt modelId="{52461834-55FF-45D7-BA83-80CFEC821898}">
      <dgm:prSet phldrT="[文本]"/>
      <dgm:spPr/>
      <dgm:t>
        <a:bodyPr/>
        <a:lstStyle/>
        <a:p>
          <a:r>
            <a:rPr lang="zh-CN" altLang="en-US" dirty="0" smtClean="0"/>
            <a:t>隐患排查（派单、巡检记录及整改日志管理）</a:t>
          </a:r>
          <a:endParaRPr lang="zh-CN" altLang="en-US" dirty="0"/>
        </a:p>
      </dgm:t>
    </dgm:pt>
    <dgm:pt modelId="{DD599817-AFC3-4F02-8982-BEE310EC6716}" type="parTrans" cxnId="{B1640292-F84C-4337-8E52-3A9675741C06}">
      <dgm:prSet/>
      <dgm:spPr/>
      <dgm:t>
        <a:bodyPr/>
        <a:lstStyle/>
        <a:p>
          <a:endParaRPr lang="zh-CN" altLang="en-US"/>
        </a:p>
      </dgm:t>
    </dgm:pt>
    <dgm:pt modelId="{AABBCD3E-1DD1-4779-8140-853C76B3D79E}" type="sibTrans" cxnId="{B1640292-F84C-4337-8E52-3A9675741C06}">
      <dgm:prSet/>
      <dgm:spPr/>
      <dgm:t>
        <a:bodyPr/>
        <a:lstStyle/>
        <a:p>
          <a:endParaRPr lang="zh-CN" altLang="en-US"/>
        </a:p>
      </dgm:t>
    </dgm:pt>
    <dgm:pt modelId="{E3EF12B8-7BBA-4625-B679-F3A1EEEC0E2B}">
      <dgm:prSet phldrT="[文本]"/>
      <dgm:spPr/>
      <dgm:t>
        <a:bodyPr/>
        <a:lstStyle/>
        <a:p>
          <a:r>
            <a:rPr lang="zh-CN" altLang="en-US" dirty="0" smtClean="0"/>
            <a:t>应急救援（应急救援队伍、设施及预案管理）</a:t>
          </a:r>
          <a:endParaRPr lang="zh-CN" altLang="en-US" dirty="0"/>
        </a:p>
      </dgm:t>
    </dgm:pt>
    <dgm:pt modelId="{2A3C84AA-F570-49BB-A695-4EECA165A7FD}" type="parTrans" cxnId="{DAB1117F-749A-487A-8F08-1B1026A0930F}">
      <dgm:prSet/>
      <dgm:spPr/>
      <dgm:t>
        <a:bodyPr/>
        <a:lstStyle/>
        <a:p>
          <a:endParaRPr lang="zh-CN" altLang="en-US"/>
        </a:p>
      </dgm:t>
    </dgm:pt>
    <dgm:pt modelId="{C0DB9320-3391-43A8-8F70-6E410EA5E25F}" type="sibTrans" cxnId="{DAB1117F-749A-487A-8F08-1B1026A0930F}">
      <dgm:prSet/>
      <dgm:spPr/>
      <dgm:t>
        <a:bodyPr/>
        <a:lstStyle/>
        <a:p>
          <a:endParaRPr lang="zh-CN" altLang="en-US"/>
        </a:p>
      </dgm:t>
    </dgm:pt>
    <dgm:pt modelId="{9F901601-5BC6-4A7D-9A31-D149713057A9}">
      <dgm:prSet phldrT="[文本]"/>
      <dgm:spPr/>
      <dgm:t>
        <a:bodyPr/>
        <a:lstStyle/>
        <a:p>
          <a:r>
            <a:rPr lang="zh-CN" altLang="en-US" dirty="0" smtClean="0"/>
            <a:t>教育培训及职业健康（培训、健康台账及企业危害因素库）</a:t>
          </a:r>
          <a:endParaRPr lang="zh-CN" altLang="en-US" dirty="0"/>
        </a:p>
      </dgm:t>
    </dgm:pt>
    <dgm:pt modelId="{8AFA1499-AA04-4134-969F-E9C6A0ECE08D}" type="parTrans" cxnId="{050E303A-B18F-4C2D-88B5-2B325F1BA1A7}">
      <dgm:prSet/>
      <dgm:spPr/>
      <dgm:t>
        <a:bodyPr/>
        <a:lstStyle/>
        <a:p>
          <a:endParaRPr lang="zh-CN" altLang="en-US"/>
        </a:p>
      </dgm:t>
    </dgm:pt>
    <dgm:pt modelId="{0D883DE9-FF4D-4B42-B782-B5CD08AD7955}" type="sibTrans" cxnId="{050E303A-B18F-4C2D-88B5-2B325F1BA1A7}">
      <dgm:prSet/>
      <dgm:spPr/>
      <dgm:t>
        <a:bodyPr/>
        <a:lstStyle/>
        <a:p>
          <a:endParaRPr lang="zh-CN" altLang="en-US"/>
        </a:p>
      </dgm:t>
    </dgm:pt>
    <dgm:pt modelId="{5750849F-2D22-47B6-9EFD-91BCCB8F807B}">
      <dgm:prSet phldrT="[文本]"/>
      <dgm:spPr/>
      <dgm:t>
        <a:bodyPr/>
        <a:lstStyle/>
        <a:p>
          <a:r>
            <a:rPr lang="zh-CN" altLang="en-US" dirty="0" smtClean="0"/>
            <a:t>黑名单（企业重大事故处理及责任人黑名单）</a:t>
          </a:r>
          <a:endParaRPr lang="zh-CN" altLang="en-US" dirty="0"/>
        </a:p>
      </dgm:t>
    </dgm:pt>
    <dgm:pt modelId="{34B8DB22-906B-4B97-97C9-B5614726AB40}" type="parTrans" cxnId="{68919FF2-248D-46F0-978C-4E892A33EB11}">
      <dgm:prSet/>
      <dgm:spPr/>
      <dgm:t>
        <a:bodyPr/>
        <a:lstStyle/>
        <a:p>
          <a:endParaRPr lang="zh-CN" altLang="en-US"/>
        </a:p>
      </dgm:t>
    </dgm:pt>
    <dgm:pt modelId="{295B9DA3-49FC-45AD-B0B0-EFEA3B024B36}" type="sibTrans" cxnId="{68919FF2-248D-46F0-978C-4E892A33EB11}">
      <dgm:prSet/>
      <dgm:spPr/>
      <dgm:t>
        <a:bodyPr/>
        <a:lstStyle/>
        <a:p>
          <a:endParaRPr lang="zh-CN" altLang="en-US"/>
        </a:p>
      </dgm:t>
    </dgm:pt>
    <dgm:pt modelId="{42843AC0-C376-4431-89B8-73EF38B20E98}">
      <dgm:prSet phldrT="[文本]"/>
      <dgm:spPr/>
      <dgm:t>
        <a:bodyPr/>
        <a:lstStyle/>
        <a:p>
          <a:r>
            <a:rPr lang="zh-CN" altLang="en-US" dirty="0" smtClean="0"/>
            <a:t>安全评估（企业安全评级）</a:t>
          </a:r>
          <a:endParaRPr lang="zh-CN" altLang="en-US" dirty="0"/>
        </a:p>
      </dgm:t>
    </dgm:pt>
    <dgm:pt modelId="{7F8A4F1C-B329-452A-99A3-CB5EE0D71FF4}" type="parTrans" cxnId="{82756B15-9629-4993-B12F-1CBAB498AA05}">
      <dgm:prSet/>
      <dgm:spPr/>
      <dgm:t>
        <a:bodyPr/>
        <a:lstStyle/>
        <a:p>
          <a:endParaRPr lang="zh-CN" altLang="en-US"/>
        </a:p>
      </dgm:t>
    </dgm:pt>
    <dgm:pt modelId="{7D0EEE84-2F01-4FC9-B072-E2952AC80E52}" type="sibTrans" cxnId="{82756B15-9629-4993-B12F-1CBAB498AA05}">
      <dgm:prSet/>
      <dgm:spPr/>
      <dgm:t>
        <a:bodyPr/>
        <a:lstStyle/>
        <a:p>
          <a:endParaRPr lang="zh-CN" altLang="en-US"/>
        </a:p>
      </dgm:t>
    </dgm:pt>
    <dgm:pt modelId="{EA93C5B9-AD61-46CA-A342-A453059F8017}" type="pres">
      <dgm:prSet presAssocID="{EE3EB7BD-CD65-4775-8899-F748407E10FE}" presName="Name0" presStyleCnt="0">
        <dgm:presLayoutVars>
          <dgm:chMax val="7"/>
          <dgm:chPref val="7"/>
          <dgm:dir/>
        </dgm:presLayoutVars>
      </dgm:prSet>
      <dgm:spPr/>
      <dgm:t>
        <a:bodyPr/>
        <a:lstStyle/>
        <a:p>
          <a:endParaRPr lang="zh-CN" altLang="en-US"/>
        </a:p>
      </dgm:t>
    </dgm:pt>
    <dgm:pt modelId="{1A9426C7-449E-4A1E-B9E4-0DA7AEC91982}" type="pres">
      <dgm:prSet presAssocID="{EE3EB7BD-CD65-4775-8899-F748407E10FE}" presName="Name1" presStyleCnt="0"/>
      <dgm:spPr/>
      <dgm:t>
        <a:bodyPr/>
        <a:lstStyle/>
        <a:p>
          <a:endParaRPr lang="zh-CN" altLang="en-US"/>
        </a:p>
      </dgm:t>
    </dgm:pt>
    <dgm:pt modelId="{AABDBE15-8DFF-4D08-9E85-3867187C5B24}" type="pres">
      <dgm:prSet presAssocID="{EE3EB7BD-CD65-4775-8899-F748407E10FE}" presName="cycle" presStyleCnt="0"/>
      <dgm:spPr/>
      <dgm:t>
        <a:bodyPr/>
        <a:lstStyle/>
        <a:p>
          <a:endParaRPr lang="zh-CN" altLang="en-US"/>
        </a:p>
      </dgm:t>
    </dgm:pt>
    <dgm:pt modelId="{D613418F-DCB1-4AEB-A8AE-5DE74BDBE90D}" type="pres">
      <dgm:prSet presAssocID="{EE3EB7BD-CD65-4775-8899-F748407E10FE}" presName="srcNode" presStyleLbl="node1" presStyleIdx="0" presStyleCnt="7"/>
      <dgm:spPr/>
      <dgm:t>
        <a:bodyPr/>
        <a:lstStyle/>
        <a:p>
          <a:endParaRPr lang="zh-CN" altLang="en-US"/>
        </a:p>
      </dgm:t>
    </dgm:pt>
    <dgm:pt modelId="{DE225596-D784-4447-BEA7-B0DC30FEB13F}" type="pres">
      <dgm:prSet presAssocID="{EE3EB7BD-CD65-4775-8899-F748407E10FE}" presName="conn" presStyleLbl="parChTrans1D2" presStyleIdx="0" presStyleCnt="1"/>
      <dgm:spPr/>
      <dgm:t>
        <a:bodyPr/>
        <a:lstStyle/>
        <a:p>
          <a:endParaRPr lang="zh-CN" altLang="en-US"/>
        </a:p>
      </dgm:t>
    </dgm:pt>
    <dgm:pt modelId="{D06CD84B-BE40-4038-A882-2412FAA57299}" type="pres">
      <dgm:prSet presAssocID="{EE3EB7BD-CD65-4775-8899-F748407E10FE}" presName="extraNode" presStyleLbl="node1" presStyleIdx="0" presStyleCnt="7"/>
      <dgm:spPr/>
      <dgm:t>
        <a:bodyPr/>
        <a:lstStyle/>
        <a:p>
          <a:endParaRPr lang="zh-CN" altLang="en-US"/>
        </a:p>
      </dgm:t>
    </dgm:pt>
    <dgm:pt modelId="{1CFA0BAC-D4BC-47C9-A144-1808E13537BC}" type="pres">
      <dgm:prSet presAssocID="{EE3EB7BD-CD65-4775-8899-F748407E10FE}" presName="dstNode" presStyleLbl="node1" presStyleIdx="0" presStyleCnt="7"/>
      <dgm:spPr/>
      <dgm:t>
        <a:bodyPr/>
        <a:lstStyle/>
        <a:p>
          <a:endParaRPr lang="zh-CN" altLang="en-US"/>
        </a:p>
      </dgm:t>
    </dgm:pt>
    <dgm:pt modelId="{17BF3947-5F77-4F00-9C36-9A3F9C97AF62}" type="pres">
      <dgm:prSet presAssocID="{3C207FE9-9787-40AA-B622-5B923F0A874C}" presName="text_1" presStyleLbl="node1" presStyleIdx="0" presStyleCnt="7">
        <dgm:presLayoutVars>
          <dgm:bulletEnabled val="1"/>
        </dgm:presLayoutVars>
      </dgm:prSet>
      <dgm:spPr/>
      <dgm:t>
        <a:bodyPr/>
        <a:lstStyle/>
        <a:p>
          <a:endParaRPr lang="zh-CN" altLang="en-US"/>
        </a:p>
      </dgm:t>
    </dgm:pt>
    <dgm:pt modelId="{3D0E8C21-9958-4A02-B3D2-157D36F74836}" type="pres">
      <dgm:prSet presAssocID="{3C207FE9-9787-40AA-B622-5B923F0A874C}" presName="accent_1" presStyleCnt="0"/>
      <dgm:spPr/>
      <dgm:t>
        <a:bodyPr/>
        <a:lstStyle/>
        <a:p>
          <a:endParaRPr lang="zh-CN" altLang="en-US"/>
        </a:p>
      </dgm:t>
    </dgm:pt>
    <dgm:pt modelId="{62C13BBD-B83F-4C9F-B34F-8353056B7BC3}" type="pres">
      <dgm:prSet presAssocID="{3C207FE9-9787-40AA-B622-5B923F0A874C}" presName="accentRepeatNode" presStyleLbl="solidFgAcc1" presStyleIdx="0" presStyleCnt="7"/>
      <dgm:spPr/>
      <dgm:t>
        <a:bodyPr/>
        <a:lstStyle/>
        <a:p>
          <a:endParaRPr lang="zh-CN" altLang="en-US"/>
        </a:p>
      </dgm:t>
    </dgm:pt>
    <dgm:pt modelId="{C8098993-A792-4329-8A86-9B8B43729075}" type="pres">
      <dgm:prSet presAssocID="{E3BA6A26-9023-4D5D-8536-7F55555F9079}" presName="text_2" presStyleLbl="node1" presStyleIdx="1" presStyleCnt="7" custLinFactNeighborX="169" custLinFactNeighborY="-4406">
        <dgm:presLayoutVars>
          <dgm:bulletEnabled val="1"/>
        </dgm:presLayoutVars>
      </dgm:prSet>
      <dgm:spPr/>
      <dgm:t>
        <a:bodyPr/>
        <a:lstStyle/>
        <a:p>
          <a:endParaRPr lang="zh-CN" altLang="en-US"/>
        </a:p>
      </dgm:t>
    </dgm:pt>
    <dgm:pt modelId="{13ACB60E-2B2B-4E41-B93A-79158BB1C5E4}" type="pres">
      <dgm:prSet presAssocID="{E3BA6A26-9023-4D5D-8536-7F55555F9079}" presName="accent_2" presStyleCnt="0"/>
      <dgm:spPr/>
      <dgm:t>
        <a:bodyPr/>
        <a:lstStyle/>
        <a:p>
          <a:endParaRPr lang="zh-CN" altLang="en-US"/>
        </a:p>
      </dgm:t>
    </dgm:pt>
    <dgm:pt modelId="{AC6F7111-248B-4FA9-9C79-0D28ED4E7B3B}" type="pres">
      <dgm:prSet presAssocID="{E3BA6A26-9023-4D5D-8536-7F55555F9079}" presName="accentRepeatNode" presStyleLbl="solidFgAcc1" presStyleIdx="1" presStyleCnt="7"/>
      <dgm:spPr/>
      <dgm:t>
        <a:bodyPr/>
        <a:lstStyle/>
        <a:p>
          <a:endParaRPr lang="zh-CN" altLang="en-US"/>
        </a:p>
      </dgm:t>
    </dgm:pt>
    <dgm:pt modelId="{05F0F087-7FBE-41E9-BE11-068691912C4D}" type="pres">
      <dgm:prSet presAssocID="{52461834-55FF-45D7-BA83-80CFEC821898}" presName="text_3" presStyleLbl="node1" presStyleIdx="2" presStyleCnt="7">
        <dgm:presLayoutVars>
          <dgm:bulletEnabled val="1"/>
        </dgm:presLayoutVars>
      </dgm:prSet>
      <dgm:spPr/>
      <dgm:t>
        <a:bodyPr/>
        <a:lstStyle/>
        <a:p>
          <a:endParaRPr lang="zh-CN" altLang="en-US"/>
        </a:p>
      </dgm:t>
    </dgm:pt>
    <dgm:pt modelId="{566C0426-E3FD-4DEB-9786-B333172124F8}" type="pres">
      <dgm:prSet presAssocID="{52461834-55FF-45D7-BA83-80CFEC821898}" presName="accent_3" presStyleCnt="0"/>
      <dgm:spPr/>
      <dgm:t>
        <a:bodyPr/>
        <a:lstStyle/>
        <a:p>
          <a:endParaRPr lang="zh-CN" altLang="en-US"/>
        </a:p>
      </dgm:t>
    </dgm:pt>
    <dgm:pt modelId="{5E3AABA4-9DB1-448E-B98E-5FBAB1A1C7BB}" type="pres">
      <dgm:prSet presAssocID="{52461834-55FF-45D7-BA83-80CFEC821898}" presName="accentRepeatNode" presStyleLbl="solidFgAcc1" presStyleIdx="2" presStyleCnt="7"/>
      <dgm:spPr/>
      <dgm:t>
        <a:bodyPr/>
        <a:lstStyle/>
        <a:p>
          <a:endParaRPr lang="zh-CN" altLang="en-US"/>
        </a:p>
      </dgm:t>
    </dgm:pt>
    <dgm:pt modelId="{74890D6A-91A8-4EF7-BA15-F932B2613028}" type="pres">
      <dgm:prSet presAssocID="{E3EF12B8-7BBA-4625-B679-F3A1EEEC0E2B}" presName="text_4" presStyleLbl="node1" presStyleIdx="3" presStyleCnt="7" custLinFactNeighborX="2067">
        <dgm:presLayoutVars>
          <dgm:bulletEnabled val="1"/>
        </dgm:presLayoutVars>
      </dgm:prSet>
      <dgm:spPr/>
      <dgm:t>
        <a:bodyPr/>
        <a:lstStyle/>
        <a:p>
          <a:endParaRPr lang="zh-CN" altLang="en-US"/>
        </a:p>
      </dgm:t>
    </dgm:pt>
    <dgm:pt modelId="{FA31716D-B43A-4408-8595-0EF14BE969F5}" type="pres">
      <dgm:prSet presAssocID="{E3EF12B8-7BBA-4625-B679-F3A1EEEC0E2B}" presName="accent_4" presStyleCnt="0"/>
      <dgm:spPr/>
      <dgm:t>
        <a:bodyPr/>
        <a:lstStyle/>
        <a:p>
          <a:endParaRPr lang="zh-CN" altLang="en-US"/>
        </a:p>
      </dgm:t>
    </dgm:pt>
    <dgm:pt modelId="{EEBB4A51-B7A7-491D-93CE-4DB98BF96080}" type="pres">
      <dgm:prSet presAssocID="{E3EF12B8-7BBA-4625-B679-F3A1EEEC0E2B}" presName="accentRepeatNode" presStyleLbl="solidFgAcc1" presStyleIdx="3" presStyleCnt="7"/>
      <dgm:spPr/>
      <dgm:t>
        <a:bodyPr/>
        <a:lstStyle/>
        <a:p>
          <a:endParaRPr lang="zh-CN" altLang="en-US"/>
        </a:p>
      </dgm:t>
    </dgm:pt>
    <dgm:pt modelId="{A811D707-7142-4F54-9068-65D7C1E62B45}" type="pres">
      <dgm:prSet presAssocID="{9F901601-5BC6-4A7D-9A31-D149713057A9}" presName="text_5" presStyleLbl="node1" presStyleIdx="4" presStyleCnt="7">
        <dgm:presLayoutVars>
          <dgm:bulletEnabled val="1"/>
        </dgm:presLayoutVars>
      </dgm:prSet>
      <dgm:spPr/>
      <dgm:t>
        <a:bodyPr/>
        <a:lstStyle/>
        <a:p>
          <a:endParaRPr lang="zh-CN" altLang="en-US"/>
        </a:p>
      </dgm:t>
    </dgm:pt>
    <dgm:pt modelId="{CF8992D7-953F-46CC-83E6-427B5B844C1C}" type="pres">
      <dgm:prSet presAssocID="{9F901601-5BC6-4A7D-9A31-D149713057A9}" presName="accent_5" presStyleCnt="0"/>
      <dgm:spPr/>
      <dgm:t>
        <a:bodyPr/>
        <a:lstStyle/>
        <a:p>
          <a:endParaRPr lang="zh-CN" altLang="en-US"/>
        </a:p>
      </dgm:t>
    </dgm:pt>
    <dgm:pt modelId="{DABC5812-56D1-405B-A9EB-D9D82FAE23A2}" type="pres">
      <dgm:prSet presAssocID="{9F901601-5BC6-4A7D-9A31-D149713057A9}" presName="accentRepeatNode" presStyleLbl="solidFgAcc1" presStyleIdx="4" presStyleCnt="7"/>
      <dgm:spPr/>
      <dgm:t>
        <a:bodyPr/>
        <a:lstStyle/>
        <a:p>
          <a:endParaRPr lang="zh-CN" altLang="en-US"/>
        </a:p>
      </dgm:t>
    </dgm:pt>
    <dgm:pt modelId="{C5FF6D83-1470-4117-9EC3-FEDDDF216498}" type="pres">
      <dgm:prSet presAssocID="{5750849F-2D22-47B6-9EFD-91BCCB8F807B}" presName="text_6" presStyleLbl="node1" presStyleIdx="5" presStyleCnt="7">
        <dgm:presLayoutVars>
          <dgm:bulletEnabled val="1"/>
        </dgm:presLayoutVars>
      </dgm:prSet>
      <dgm:spPr/>
      <dgm:t>
        <a:bodyPr/>
        <a:lstStyle/>
        <a:p>
          <a:endParaRPr lang="zh-CN" altLang="en-US"/>
        </a:p>
      </dgm:t>
    </dgm:pt>
    <dgm:pt modelId="{5E819EC4-C2F8-41EF-86E5-81D501CC1D6C}" type="pres">
      <dgm:prSet presAssocID="{5750849F-2D22-47B6-9EFD-91BCCB8F807B}" presName="accent_6" presStyleCnt="0"/>
      <dgm:spPr/>
      <dgm:t>
        <a:bodyPr/>
        <a:lstStyle/>
        <a:p>
          <a:endParaRPr lang="zh-CN" altLang="en-US"/>
        </a:p>
      </dgm:t>
    </dgm:pt>
    <dgm:pt modelId="{6B1D09E8-1F09-48F3-AFDC-105D8D90BA78}" type="pres">
      <dgm:prSet presAssocID="{5750849F-2D22-47B6-9EFD-91BCCB8F807B}" presName="accentRepeatNode" presStyleLbl="solidFgAcc1" presStyleIdx="5" presStyleCnt="7"/>
      <dgm:spPr/>
      <dgm:t>
        <a:bodyPr/>
        <a:lstStyle/>
        <a:p>
          <a:endParaRPr lang="zh-CN" altLang="en-US"/>
        </a:p>
      </dgm:t>
    </dgm:pt>
    <dgm:pt modelId="{CC20F662-BD12-45ED-9E69-66B1B336FD0E}" type="pres">
      <dgm:prSet presAssocID="{42843AC0-C376-4431-89B8-73EF38B20E98}" presName="text_7" presStyleLbl="node1" presStyleIdx="6" presStyleCnt="7">
        <dgm:presLayoutVars>
          <dgm:bulletEnabled val="1"/>
        </dgm:presLayoutVars>
      </dgm:prSet>
      <dgm:spPr/>
      <dgm:t>
        <a:bodyPr/>
        <a:lstStyle/>
        <a:p>
          <a:endParaRPr lang="zh-CN" altLang="en-US"/>
        </a:p>
      </dgm:t>
    </dgm:pt>
    <dgm:pt modelId="{59D4A8CA-69C1-4A46-9CC5-809845C7634E}" type="pres">
      <dgm:prSet presAssocID="{42843AC0-C376-4431-89B8-73EF38B20E98}" presName="accent_7" presStyleCnt="0"/>
      <dgm:spPr/>
      <dgm:t>
        <a:bodyPr/>
        <a:lstStyle/>
        <a:p>
          <a:endParaRPr lang="zh-CN" altLang="en-US"/>
        </a:p>
      </dgm:t>
    </dgm:pt>
    <dgm:pt modelId="{A0CFA89E-4EB2-479B-917F-0767CDA8E486}" type="pres">
      <dgm:prSet presAssocID="{42843AC0-C376-4431-89B8-73EF38B20E98}" presName="accentRepeatNode" presStyleLbl="solidFgAcc1" presStyleIdx="6" presStyleCnt="7"/>
      <dgm:spPr/>
      <dgm:t>
        <a:bodyPr/>
        <a:lstStyle/>
        <a:p>
          <a:endParaRPr lang="zh-CN" altLang="en-US"/>
        </a:p>
      </dgm:t>
    </dgm:pt>
  </dgm:ptLst>
  <dgm:cxnLst>
    <dgm:cxn modelId="{1ABD0C26-6ED6-4766-B840-942815F96F57}" type="presOf" srcId="{9F901601-5BC6-4A7D-9A31-D149713057A9}" destId="{A811D707-7142-4F54-9068-65D7C1E62B45}" srcOrd="0" destOrd="0" presId="urn:microsoft.com/office/officeart/2008/layout/VerticalCurvedList"/>
    <dgm:cxn modelId="{110DBB5F-7AC7-411C-ADDA-6F50A229150C}" srcId="{EE3EB7BD-CD65-4775-8899-F748407E10FE}" destId="{3C207FE9-9787-40AA-B622-5B923F0A874C}" srcOrd="0" destOrd="0" parTransId="{4F8AAD80-BB40-4EE4-B37C-0127F9F0590D}" sibTransId="{7D74BAE5-D652-46EC-AF98-23438466BC21}"/>
    <dgm:cxn modelId="{4C12C0CF-C239-4968-AC35-2D9849404241}" type="presOf" srcId="{E3EF12B8-7BBA-4625-B679-F3A1EEEC0E2B}" destId="{74890D6A-91A8-4EF7-BA15-F932B2613028}" srcOrd="0" destOrd="0" presId="urn:microsoft.com/office/officeart/2008/layout/VerticalCurvedList"/>
    <dgm:cxn modelId="{B1640292-F84C-4337-8E52-3A9675741C06}" srcId="{EE3EB7BD-CD65-4775-8899-F748407E10FE}" destId="{52461834-55FF-45D7-BA83-80CFEC821898}" srcOrd="2" destOrd="0" parTransId="{DD599817-AFC3-4F02-8982-BEE310EC6716}" sibTransId="{AABBCD3E-1DD1-4779-8140-853C76B3D79E}"/>
    <dgm:cxn modelId="{82756B15-9629-4993-B12F-1CBAB498AA05}" srcId="{EE3EB7BD-CD65-4775-8899-F748407E10FE}" destId="{42843AC0-C376-4431-89B8-73EF38B20E98}" srcOrd="6" destOrd="0" parTransId="{7F8A4F1C-B329-452A-99A3-CB5EE0D71FF4}" sibTransId="{7D0EEE84-2F01-4FC9-B072-E2952AC80E52}"/>
    <dgm:cxn modelId="{7DB08248-31E9-4402-91AD-C5E4DCC7BDA8}" type="presOf" srcId="{42843AC0-C376-4431-89B8-73EF38B20E98}" destId="{CC20F662-BD12-45ED-9E69-66B1B336FD0E}" srcOrd="0" destOrd="0" presId="urn:microsoft.com/office/officeart/2008/layout/VerticalCurvedList"/>
    <dgm:cxn modelId="{962C0D10-4983-42EC-B6F7-4B6953404378}" type="presOf" srcId="{7D74BAE5-D652-46EC-AF98-23438466BC21}" destId="{DE225596-D784-4447-BEA7-B0DC30FEB13F}" srcOrd="0" destOrd="0" presId="urn:microsoft.com/office/officeart/2008/layout/VerticalCurvedList"/>
    <dgm:cxn modelId="{3ECC3BB4-F4BB-4F2A-85EB-BDE07C74BB8C}" type="presOf" srcId="{5750849F-2D22-47B6-9EFD-91BCCB8F807B}" destId="{C5FF6D83-1470-4117-9EC3-FEDDDF216498}" srcOrd="0" destOrd="0" presId="urn:microsoft.com/office/officeart/2008/layout/VerticalCurvedList"/>
    <dgm:cxn modelId="{050E303A-B18F-4C2D-88B5-2B325F1BA1A7}" srcId="{EE3EB7BD-CD65-4775-8899-F748407E10FE}" destId="{9F901601-5BC6-4A7D-9A31-D149713057A9}" srcOrd="4" destOrd="0" parTransId="{8AFA1499-AA04-4134-969F-E9C6A0ECE08D}" sibTransId="{0D883DE9-FF4D-4B42-B782-B5CD08AD7955}"/>
    <dgm:cxn modelId="{E54EEC17-2BDF-420D-9DCE-97E54395D347}" type="presOf" srcId="{E3BA6A26-9023-4D5D-8536-7F55555F9079}" destId="{C8098993-A792-4329-8A86-9B8B43729075}" srcOrd="0" destOrd="0" presId="urn:microsoft.com/office/officeart/2008/layout/VerticalCurvedList"/>
    <dgm:cxn modelId="{DAB1117F-749A-487A-8F08-1B1026A0930F}" srcId="{EE3EB7BD-CD65-4775-8899-F748407E10FE}" destId="{E3EF12B8-7BBA-4625-B679-F3A1EEEC0E2B}" srcOrd="3" destOrd="0" parTransId="{2A3C84AA-F570-49BB-A695-4EECA165A7FD}" sibTransId="{C0DB9320-3391-43A8-8F70-6E410EA5E25F}"/>
    <dgm:cxn modelId="{927BE49A-0E53-49D8-BEBB-1138895E1E7A}" srcId="{EE3EB7BD-CD65-4775-8899-F748407E10FE}" destId="{E3BA6A26-9023-4D5D-8536-7F55555F9079}" srcOrd="1" destOrd="0" parTransId="{BA83AB1D-111B-4365-A7C2-2D8745B3A8A4}" sibTransId="{A579FFC8-0E01-4259-ADF9-E773C693F316}"/>
    <dgm:cxn modelId="{68919FF2-248D-46F0-978C-4E892A33EB11}" srcId="{EE3EB7BD-CD65-4775-8899-F748407E10FE}" destId="{5750849F-2D22-47B6-9EFD-91BCCB8F807B}" srcOrd="5" destOrd="0" parTransId="{34B8DB22-906B-4B97-97C9-B5614726AB40}" sibTransId="{295B9DA3-49FC-45AD-B0B0-EFEA3B024B36}"/>
    <dgm:cxn modelId="{D4E315EF-E81A-4A53-A236-3D7AED86C93F}" type="presOf" srcId="{3C207FE9-9787-40AA-B622-5B923F0A874C}" destId="{17BF3947-5F77-4F00-9C36-9A3F9C97AF62}" srcOrd="0" destOrd="0" presId="urn:microsoft.com/office/officeart/2008/layout/VerticalCurvedList"/>
    <dgm:cxn modelId="{8F2E48B8-EBB8-427A-A549-C5A8AE0F6772}" type="presOf" srcId="{52461834-55FF-45D7-BA83-80CFEC821898}" destId="{05F0F087-7FBE-41E9-BE11-068691912C4D}" srcOrd="0" destOrd="0" presId="urn:microsoft.com/office/officeart/2008/layout/VerticalCurvedList"/>
    <dgm:cxn modelId="{6570B35F-34E9-4B5F-8FD1-E99AB03BE38C}" type="presOf" srcId="{EE3EB7BD-CD65-4775-8899-F748407E10FE}" destId="{EA93C5B9-AD61-46CA-A342-A453059F8017}" srcOrd="0" destOrd="0" presId="urn:microsoft.com/office/officeart/2008/layout/VerticalCurvedList"/>
    <dgm:cxn modelId="{40B34B00-539D-427F-8181-6AD9B2C96CE3}" type="presParOf" srcId="{EA93C5B9-AD61-46CA-A342-A453059F8017}" destId="{1A9426C7-449E-4A1E-B9E4-0DA7AEC91982}" srcOrd="0" destOrd="0" presId="urn:microsoft.com/office/officeart/2008/layout/VerticalCurvedList"/>
    <dgm:cxn modelId="{A46154B9-5CBF-4A8D-8A57-200AF9F92040}" type="presParOf" srcId="{1A9426C7-449E-4A1E-B9E4-0DA7AEC91982}" destId="{AABDBE15-8DFF-4D08-9E85-3867187C5B24}" srcOrd="0" destOrd="0" presId="urn:microsoft.com/office/officeart/2008/layout/VerticalCurvedList"/>
    <dgm:cxn modelId="{2FDD59CE-314D-41F5-882A-D1DB66555911}" type="presParOf" srcId="{AABDBE15-8DFF-4D08-9E85-3867187C5B24}" destId="{D613418F-DCB1-4AEB-A8AE-5DE74BDBE90D}" srcOrd="0" destOrd="0" presId="urn:microsoft.com/office/officeart/2008/layout/VerticalCurvedList"/>
    <dgm:cxn modelId="{9F5F64E6-7831-4B10-BD10-4F4FD3EA4E61}" type="presParOf" srcId="{AABDBE15-8DFF-4D08-9E85-3867187C5B24}" destId="{DE225596-D784-4447-BEA7-B0DC30FEB13F}" srcOrd="1" destOrd="0" presId="urn:microsoft.com/office/officeart/2008/layout/VerticalCurvedList"/>
    <dgm:cxn modelId="{CEEF8101-22AF-4D4E-B99D-CE60D8789096}" type="presParOf" srcId="{AABDBE15-8DFF-4D08-9E85-3867187C5B24}" destId="{D06CD84B-BE40-4038-A882-2412FAA57299}" srcOrd="2" destOrd="0" presId="urn:microsoft.com/office/officeart/2008/layout/VerticalCurvedList"/>
    <dgm:cxn modelId="{DB3E97DE-8F45-4F48-A271-8C832A7FD9F9}" type="presParOf" srcId="{AABDBE15-8DFF-4D08-9E85-3867187C5B24}" destId="{1CFA0BAC-D4BC-47C9-A144-1808E13537BC}" srcOrd="3" destOrd="0" presId="urn:microsoft.com/office/officeart/2008/layout/VerticalCurvedList"/>
    <dgm:cxn modelId="{9D2AA19A-14A0-4E68-9A62-51CB95747B20}" type="presParOf" srcId="{1A9426C7-449E-4A1E-B9E4-0DA7AEC91982}" destId="{17BF3947-5F77-4F00-9C36-9A3F9C97AF62}" srcOrd="1" destOrd="0" presId="urn:microsoft.com/office/officeart/2008/layout/VerticalCurvedList"/>
    <dgm:cxn modelId="{80C6A36D-3983-4B0D-8458-615878DC74D7}" type="presParOf" srcId="{1A9426C7-449E-4A1E-B9E4-0DA7AEC91982}" destId="{3D0E8C21-9958-4A02-B3D2-157D36F74836}" srcOrd="2" destOrd="0" presId="urn:microsoft.com/office/officeart/2008/layout/VerticalCurvedList"/>
    <dgm:cxn modelId="{5B4AFB78-38D3-4207-ACC6-213A8C45FE28}" type="presParOf" srcId="{3D0E8C21-9958-4A02-B3D2-157D36F74836}" destId="{62C13BBD-B83F-4C9F-B34F-8353056B7BC3}" srcOrd="0" destOrd="0" presId="urn:microsoft.com/office/officeart/2008/layout/VerticalCurvedList"/>
    <dgm:cxn modelId="{2B04A962-73C9-4A5E-80A2-67437A9CE2D1}" type="presParOf" srcId="{1A9426C7-449E-4A1E-B9E4-0DA7AEC91982}" destId="{C8098993-A792-4329-8A86-9B8B43729075}" srcOrd="3" destOrd="0" presId="urn:microsoft.com/office/officeart/2008/layout/VerticalCurvedList"/>
    <dgm:cxn modelId="{F3656360-5526-4EDB-BB9F-C8D0C988518B}" type="presParOf" srcId="{1A9426C7-449E-4A1E-B9E4-0DA7AEC91982}" destId="{13ACB60E-2B2B-4E41-B93A-79158BB1C5E4}" srcOrd="4" destOrd="0" presId="urn:microsoft.com/office/officeart/2008/layout/VerticalCurvedList"/>
    <dgm:cxn modelId="{3FC26C07-B1B2-43CD-8679-B5CBF191D13B}" type="presParOf" srcId="{13ACB60E-2B2B-4E41-B93A-79158BB1C5E4}" destId="{AC6F7111-248B-4FA9-9C79-0D28ED4E7B3B}" srcOrd="0" destOrd="0" presId="urn:microsoft.com/office/officeart/2008/layout/VerticalCurvedList"/>
    <dgm:cxn modelId="{D2A5BEAF-06A2-4408-A183-DCFCC2AC31F9}" type="presParOf" srcId="{1A9426C7-449E-4A1E-B9E4-0DA7AEC91982}" destId="{05F0F087-7FBE-41E9-BE11-068691912C4D}" srcOrd="5" destOrd="0" presId="urn:microsoft.com/office/officeart/2008/layout/VerticalCurvedList"/>
    <dgm:cxn modelId="{8BE86B11-7186-4BCE-B487-D86FC4D4F681}" type="presParOf" srcId="{1A9426C7-449E-4A1E-B9E4-0DA7AEC91982}" destId="{566C0426-E3FD-4DEB-9786-B333172124F8}" srcOrd="6" destOrd="0" presId="urn:microsoft.com/office/officeart/2008/layout/VerticalCurvedList"/>
    <dgm:cxn modelId="{1168E414-093F-44B3-B64D-D7A46C6FA1F4}" type="presParOf" srcId="{566C0426-E3FD-4DEB-9786-B333172124F8}" destId="{5E3AABA4-9DB1-448E-B98E-5FBAB1A1C7BB}" srcOrd="0" destOrd="0" presId="urn:microsoft.com/office/officeart/2008/layout/VerticalCurvedList"/>
    <dgm:cxn modelId="{561EC6FE-E5D3-4D52-AE1C-C91FA2724CC6}" type="presParOf" srcId="{1A9426C7-449E-4A1E-B9E4-0DA7AEC91982}" destId="{74890D6A-91A8-4EF7-BA15-F932B2613028}" srcOrd="7" destOrd="0" presId="urn:microsoft.com/office/officeart/2008/layout/VerticalCurvedList"/>
    <dgm:cxn modelId="{AD41606A-BC8E-42B4-8155-8259E563D409}" type="presParOf" srcId="{1A9426C7-449E-4A1E-B9E4-0DA7AEC91982}" destId="{FA31716D-B43A-4408-8595-0EF14BE969F5}" srcOrd="8" destOrd="0" presId="urn:microsoft.com/office/officeart/2008/layout/VerticalCurvedList"/>
    <dgm:cxn modelId="{E58E2A21-6A20-4280-9265-A2C9C40C7549}" type="presParOf" srcId="{FA31716D-B43A-4408-8595-0EF14BE969F5}" destId="{EEBB4A51-B7A7-491D-93CE-4DB98BF96080}" srcOrd="0" destOrd="0" presId="urn:microsoft.com/office/officeart/2008/layout/VerticalCurvedList"/>
    <dgm:cxn modelId="{9154EBE4-73DE-4F3B-A36F-64B09A1C2FD2}" type="presParOf" srcId="{1A9426C7-449E-4A1E-B9E4-0DA7AEC91982}" destId="{A811D707-7142-4F54-9068-65D7C1E62B45}" srcOrd="9" destOrd="0" presId="urn:microsoft.com/office/officeart/2008/layout/VerticalCurvedList"/>
    <dgm:cxn modelId="{0E1B4C3D-1E4B-4901-8525-F78091FE2CC9}" type="presParOf" srcId="{1A9426C7-449E-4A1E-B9E4-0DA7AEC91982}" destId="{CF8992D7-953F-46CC-83E6-427B5B844C1C}" srcOrd="10" destOrd="0" presId="urn:microsoft.com/office/officeart/2008/layout/VerticalCurvedList"/>
    <dgm:cxn modelId="{919F9B43-B8A2-4EE5-90D7-6B8A81B4CAFF}" type="presParOf" srcId="{CF8992D7-953F-46CC-83E6-427B5B844C1C}" destId="{DABC5812-56D1-405B-A9EB-D9D82FAE23A2}" srcOrd="0" destOrd="0" presId="urn:microsoft.com/office/officeart/2008/layout/VerticalCurvedList"/>
    <dgm:cxn modelId="{2146D61C-84A8-460F-90C6-7BF75190300E}" type="presParOf" srcId="{1A9426C7-449E-4A1E-B9E4-0DA7AEC91982}" destId="{C5FF6D83-1470-4117-9EC3-FEDDDF216498}" srcOrd="11" destOrd="0" presId="urn:microsoft.com/office/officeart/2008/layout/VerticalCurvedList"/>
    <dgm:cxn modelId="{22AE7FEE-9DC4-48A7-BD59-7870C745AE47}" type="presParOf" srcId="{1A9426C7-449E-4A1E-B9E4-0DA7AEC91982}" destId="{5E819EC4-C2F8-41EF-86E5-81D501CC1D6C}" srcOrd="12" destOrd="0" presId="urn:microsoft.com/office/officeart/2008/layout/VerticalCurvedList"/>
    <dgm:cxn modelId="{21878CBC-2FF3-44A3-B0E0-54FB8653A65B}" type="presParOf" srcId="{5E819EC4-C2F8-41EF-86E5-81D501CC1D6C}" destId="{6B1D09E8-1F09-48F3-AFDC-105D8D90BA78}" srcOrd="0" destOrd="0" presId="urn:microsoft.com/office/officeart/2008/layout/VerticalCurvedList"/>
    <dgm:cxn modelId="{9B4F3710-AC5C-4F9D-9768-4204BD1C2719}" type="presParOf" srcId="{1A9426C7-449E-4A1E-B9E4-0DA7AEC91982}" destId="{CC20F662-BD12-45ED-9E69-66B1B336FD0E}" srcOrd="13" destOrd="0" presId="urn:microsoft.com/office/officeart/2008/layout/VerticalCurvedList"/>
    <dgm:cxn modelId="{4B528AA0-C494-42A2-A748-A08930153FB6}" type="presParOf" srcId="{1A9426C7-449E-4A1E-B9E4-0DA7AEC91982}" destId="{59D4A8CA-69C1-4A46-9CC5-809845C7634E}" srcOrd="14" destOrd="0" presId="urn:microsoft.com/office/officeart/2008/layout/VerticalCurvedList"/>
    <dgm:cxn modelId="{16BDBCB4-04C7-4B61-8DFC-155A76D54716}" type="presParOf" srcId="{59D4A8CA-69C1-4A46-9CC5-809845C7634E}" destId="{A0CFA89E-4EB2-479B-917F-0767CDA8E486}"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73835C-C36D-4605-91E5-5F7B41DE80F1}"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zh-CN" altLang="en-US"/>
        </a:p>
      </dgm:t>
    </dgm:pt>
    <dgm:pt modelId="{CD22CCC8-FD38-4842-8732-4BFCEAD602EF}">
      <dgm:prSet phldrT="[文本]"/>
      <dgm:spPr/>
      <dgm:t>
        <a:bodyPr/>
        <a:lstStyle/>
        <a:p>
          <a:pPr algn="l"/>
          <a:r>
            <a:rPr lang="zh-CN" dirty="0" smtClean="0"/>
            <a:t>生产区域动火作业</a:t>
          </a:r>
          <a:endParaRPr lang="zh-CN" altLang="en-US" dirty="0"/>
        </a:p>
      </dgm:t>
    </dgm:pt>
    <dgm:pt modelId="{38996D0E-F084-4BEC-BC33-3786F32103D0}" type="parTrans" cxnId="{FB8CEB7A-560E-4279-A318-2677958012F0}">
      <dgm:prSet/>
      <dgm:spPr/>
      <dgm:t>
        <a:bodyPr/>
        <a:lstStyle/>
        <a:p>
          <a:endParaRPr lang="zh-CN" altLang="en-US"/>
        </a:p>
      </dgm:t>
    </dgm:pt>
    <dgm:pt modelId="{F6B116D7-3DAD-4B67-AAFF-D8F8727B4BF7}" type="sibTrans" cxnId="{FB8CEB7A-560E-4279-A318-2677958012F0}">
      <dgm:prSet/>
      <dgm:spPr/>
      <dgm:t>
        <a:bodyPr/>
        <a:lstStyle/>
        <a:p>
          <a:endParaRPr lang="zh-CN" altLang="en-US"/>
        </a:p>
      </dgm:t>
    </dgm:pt>
    <dgm:pt modelId="{38FA3C95-4D55-4225-8AD5-CEB7E7CE8936}">
      <dgm:prSet phldrT="[文本]"/>
      <dgm:spPr/>
      <dgm:t>
        <a:bodyPr/>
        <a:lstStyle/>
        <a:p>
          <a:pPr algn="l"/>
          <a:r>
            <a:rPr lang="zh-CN" dirty="0" smtClean="0"/>
            <a:t>生产区域受限空间作业</a:t>
          </a:r>
          <a:endParaRPr lang="zh-CN" altLang="en-US" dirty="0"/>
        </a:p>
      </dgm:t>
    </dgm:pt>
    <dgm:pt modelId="{8A64D60A-06CF-419E-ADCB-191607E6026F}" type="parTrans" cxnId="{22023800-C2DD-4D12-8D4A-903714DC56B7}">
      <dgm:prSet/>
      <dgm:spPr/>
      <dgm:t>
        <a:bodyPr/>
        <a:lstStyle/>
        <a:p>
          <a:endParaRPr lang="zh-CN" altLang="en-US"/>
        </a:p>
      </dgm:t>
    </dgm:pt>
    <dgm:pt modelId="{9E52E348-2B84-4714-9468-5401A5CF3610}" type="sibTrans" cxnId="{22023800-C2DD-4D12-8D4A-903714DC56B7}">
      <dgm:prSet/>
      <dgm:spPr/>
      <dgm:t>
        <a:bodyPr/>
        <a:lstStyle/>
        <a:p>
          <a:endParaRPr lang="zh-CN" altLang="en-US"/>
        </a:p>
      </dgm:t>
    </dgm:pt>
    <dgm:pt modelId="{B68F9B16-02B8-478A-95DC-39142F1435CB}">
      <dgm:prSet phldrT="[文本]"/>
      <dgm:spPr/>
      <dgm:t>
        <a:bodyPr/>
        <a:lstStyle/>
        <a:p>
          <a:pPr algn="l"/>
          <a:r>
            <a:rPr lang="zh-CN" smtClean="0"/>
            <a:t>生产区域盲板抽堵作业</a:t>
          </a:r>
          <a:endParaRPr lang="zh-CN" altLang="en-US" dirty="0"/>
        </a:p>
      </dgm:t>
    </dgm:pt>
    <dgm:pt modelId="{D70B5851-5435-480E-9704-17F197DA020E}" type="parTrans" cxnId="{49C10DBB-780D-47A7-98D5-0B1779874F3F}">
      <dgm:prSet/>
      <dgm:spPr/>
      <dgm:t>
        <a:bodyPr/>
        <a:lstStyle/>
        <a:p>
          <a:endParaRPr lang="zh-CN" altLang="en-US"/>
        </a:p>
      </dgm:t>
    </dgm:pt>
    <dgm:pt modelId="{47BAA0C9-6DAC-4322-B9F4-71D7672C01C0}" type="sibTrans" cxnId="{49C10DBB-780D-47A7-98D5-0B1779874F3F}">
      <dgm:prSet/>
      <dgm:spPr/>
      <dgm:t>
        <a:bodyPr/>
        <a:lstStyle/>
        <a:p>
          <a:endParaRPr lang="zh-CN" altLang="en-US"/>
        </a:p>
      </dgm:t>
    </dgm:pt>
    <dgm:pt modelId="{8DF80993-CD6C-4B70-BBAA-F877C996199C}">
      <dgm:prSet phldrT="[文本]"/>
      <dgm:spPr/>
      <dgm:t>
        <a:bodyPr/>
        <a:lstStyle/>
        <a:p>
          <a:pPr algn="l"/>
          <a:r>
            <a:rPr lang="zh-CN" dirty="0" smtClean="0"/>
            <a:t>生产区域高处作业</a:t>
          </a:r>
          <a:endParaRPr lang="zh-CN" altLang="en-US" dirty="0"/>
        </a:p>
      </dgm:t>
    </dgm:pt>
    <dgm:pt modelId="{D53AB67F-EF70-4D2B-A738-D2185A966866}" type="parTrans" cxnId="{71D4AEAD-7BAA-47F7-89AC-27AFB837B3C1}">
      <dgm:prSet/>
      <dgm:spPr/>
      <dgm:t>
        <a:bodyPr/>
        <a:lstStyle/>
        <a:p>
          <a:endParaRPr lang="zh-CN" altLang="en-US"/>
        </a:p>
      </dgm:t>
    </dgm:pt>
    <dgm:pt modelId="{06E1842D-EFD3-4055-9A1D-98CEA2A43C60}" type="sibTrans" cxnId="{71D4AEAD-7BAA-47F7-89AC-27AFB837B3C1}">
      <dgm:prSet/>
      <dgm:spPr/>
      <dgm:t>
        <a:bodyPr/>
        <a:lstStyle/>
        <a:p>
          <a:endParaRPr lang="zh-CN" altLang="en-US"/>
        </a:p>
      </dgm:t>
    </dgm:pt>
    <dgm:pt modelId="{1A109D07-7212-4B64-B6D7-210E0E5127A2}">
      <dgm:prSet phldrT="[文本]"/>
      <dgm:spPr/>
      <dgm:t>
        <a:bodyPr/>
        <a:lstStyle/>
        <a:p>
          <a:pPr algn="l"/>
          <a:r>
            <a:rPr lang="zh-CN" smtClean="0"/>
            <a:t>生产区域吊装作业</a:t>
          </a:r>
          <a:endParaRPr lang="zh-CN" altLang="en-US" dirty="0"/>
        </a:p>
      </dgm:t>
    </dgm:pt>
    <dgm:pt modelId="{7F74157E-D16D-403B-A319-FC369C997706}" type="parTrans" cxnId="{9502D4AF-400B-4BF9-B735-8E9B0D50146F}">
      <dgm:prSet/>
      <dgm:spPr/>
      <dgm:t>
        <a:bodyPr/>
        <a:lstStyle/>
        <a:p>
          <a:endParaRPr lang="zh-CN" altLang="en-US"/>
        </a:p>
      </dgm:t>
    </dgm:pt>
    <dgm:pt modelId="{1C1601E3-567E-48CC-A027-0E4CAA248AF9}" type="sibTrans" cxnId="{9502D4AF-400B-4BF9-B735-8E9B0D50146F}">
      <dgm:prSet/>
      <dgm:spPr/>
      <dgm:t>
        <a:bodyPr/>
        <a:lstStyle/>
        <a:p>
          <a:endParaRPr lang="zh-CN" altLang="en-US"/>
        </a:p>
      </dgm:t>
    </dgm:pt>
    <dgm:pt modelId="{22E84983-65F2-4172-9EF8-51E16801B63F}">
      <dgm:prSet phldrT="[文本]"/>
      <dgm:spPr/>
      <dgm:t>
        <a:bodyPr/>
        <a:lstStyle/>
        <a:p>
          <a:pPr algn="l"/>
          <a:r>
            <a:rPr lang="zh-CN" smtClean="0"/>
            <a:t>生产区域断路作业</a:t>
          </a:r>
          <a:endParaRPr lang="zh-CN" altLang="en-US" dirty="0"/>
        </a:p>
      </dgm:t>
    </dgm:pt>
    <dgm:pt modelId="{17C2AEF6-2DD8-42AE-A494-2125D86D6349}" type="parTrans" cxnId="{C7EAED67-45B8-40F9-A149-88FC3B14D428}">
      <dgm:prSet/>
      <dgm:spPr/>
      <dgm:t>
        <a:bodyPr/>
        <a:lstStyle/>
        <a:p>
          <a:endParaRPr lang="zh-CN" altLang="en-US"/>
        </a:p>
      </dgm:t>
    </dgm:pt>
    <dgm:pt modelId="{7C261AAE-3F1B-4CED-B50B-83429AF01277}" type="sibTrans" cxnId="{C7EAED67-45B8-40F9-A149-88FC3B14D428}">
      <dgm:prSet/>
      <dgm:spPr/>
      <dgm:t>
        <a:bodyPr/>
        <a:lstStyle/>
        <a:p>
          <a:endParaRPr lang="zh-CN" altLang="en-US"/>
        </a:p>
      </dgm:t>
    </dgm:pt>
    <dgm:pt modelId="{54E2E776-8F5E-4D6C-B40C-5AD7155D67FA}">
      <dgm:prSet phldrT="[文本]"/>
      <dgm:spPr/>
      <dgm:t>
        <a:bodyPr/>
        <a:lstStyle/>
        <a:p>
          <a:pPr algn="l"/>
          <a:r>
            <a:rPr lang="zh-CN" smtClean="0"/>
            <a:t>生产区域动土作业</a:t>
          </a:r>
          <a:endParaRPr lang="zh-CN" altLang="en-US" dirty="0"/>
        </a:p>
      </dgm:t>
    </dgm:pt>
    <dgm:pt modelId="{035BBFC3-0126-43DC-A364-9D4F5A6B8EAC}" type="parTrans" cxnId="{91ED2806-7D7F-44B3-A036-550ED8224544}">
      <dgm:prSet/>
      <dgm:spPr/>
      <dgm:t>
        <a:bodyPr/>
        <a:lstStyle/>
        <a:p>
          <a:endParaRPr lang="zh-CN" altLang="en-US"/>
        </a:p>
      </dgm:t>
    </dgm:pt>
    <dgm:pt modelId="{201B432C-6F85-47D9-AB7B-EAB2C06928C1}" type="sibTrans" cxnId="{91ED2806-7D7F-44B3-A036-550ED8224544}">
      <dgm:prSet/>
      <dgm:spPr/>
      <dgm:t>
        <a:bodyPr/>
        <a:lstStyle/>
        <a:p>
          <a:endParaRPr lang="zh-CN" altLang="en-US"/>
        </a:p>
      </dgm:t>
    </dgm:pt>
    <dgm:pt modelId="{53EE5D44-6A33-4C88-80B0-2CA32D4103D8}">
      <dgm:prSet phldrT="[文本]"/>
      <dgm:spPr/>
      <dgm:t>
        <a:bodyPr/>
        <a:lstStyle/>
        <a:p>
          <a:pPr algn="l"/>
          <a:r>
            <a:rPr lang="zh-CN" smtClean="0"/>
            <a:t>生产区域设备检修作业</a:t>
          </a:r>
          <a:endParaRPr lang="zh-CN" altLang="en-US" dirty="0"/>
        </a:p>
      </dgm:t>
    </dgm:pt>
    <dgm:pt modelId="{A5B8309E-3275-4637-A817-3273A6358983}" type="parTrans" cxnId="{516317BE-9A6F-4DCD-A4EF-BEC921F5B469}">
      <dgm:prSet/>
      <dgm:spPr/>
      <dgm:t>
        <a:bodyPr/>
        <a:lstStyle/>
        <a:p>
          <a:endParaRPr lang="zh-CN" altLang="en-US"/>
        </a:p>
      </dgm:t>
    </dgm:pt>
    <dgm:pt modelId="{741FEC62-C748-42B9-9EE7-712DB263D53C}" type="sibTrans" cxnId="{516317BE-9A6F-4DCD-A4EF-BEC921F5B469}">
      <dgm:prSet/>
      <dgm:spPr/>
      <dgm:t>
        <a:bodyPr/>
        <a:lstStyle/>
        <a:p>
          <a:endParaRPr lang="zh-CN" altLang="en-US"/>
        </a:p>
      </dgm:t>
    </dgm:pt>
    <dgm:pt modelId="{71459CAF-A29F-4C17-9FED-987D1D6CF3CA}">
      <dgm:prSet phldrT="[文本]"/>
      <dgm:spPr/>
      <dgm:t>
        <a:bodyPr/>
        <a:lstStyle/>
        <a:p>
          <a:r>
            <a:rPr lang="zh-CN" altLang="en-US" dirty="0" smtClean="0"/>
            <a:t>八大作业票证管理</a:t>
          </a:r>
          <a:endParaRPr lang="zh-CN" altLang="en-US" dirty="0"/>
        </a:p>
      </dgm:t>
    </dgm:pt>
    <dgm:pt modelId="{59624393-FBF8-4823-AF76-C1047CBA162B}" type="sibTrans" cxnId="{CDABC555-D0EA-4C87-88DE-27C22AA34BEA}">
      <dgm:prSet/>
      <dgm:spPr/>
      <dgm:t>
        <a:bodyPr/>
        <a:lstStyle/>
        <a:p>
          <a:endParaRPr lang="zh-CN" altLang="en-US"/>
        </a:p>
      </dgm:t>
    </dgm:pt>
    <dgm:pt modelId="{6D3A9302-9A04-4021-8CE9-7E7F278F6D21}" type="parTrans" cxnId="{CDABC555-D0EA-4C87-88DE-27C22AA34BEA}">
      <dgm:prSet/>
      <dgm:spPr/>
      <dgm:t>
        <a:bodyPr/>
        <a:lstStyle/>
        <a:p>
          <a:endParaRPr lang="zh-CN" altLang="en-US"/>
        </a:p>
      </dgm:t>
    </dgm:pt>
    <dgm:pt modelId="{C6CED4B8-E6A5-4BB4-9DF2-E20FC6F5938B}" type="pres">
      <dgm:prSet presAssocID="{DD73835C-C36D-4605-91E5-5F7B41DE80F1}" presName="linearFlow" presStyleCnt="0">
        <dgm:presLayoutVars>
          <dgm:dir/>
          <dgm:resizeHandles val="exact"/>
        </dgm:presLayoutVars>
      </dgm:prSet>
      <dgm:spPr/>
      <dgm:t>
        <a:bodyPr/>
        <a:lstStyle/>
        <a:p>
          <a:endParaRPr lang="zh-CN" altLang="en-US"/>
        </a:p>
      </dgm:t>
    </dgm:pt>
    <dgm:pt modelId="{E2E0ACEA-A8E6-447A-A1B2-8DBA9170D737}" type="pres">
      <dgm:prSet presAssocID="{71459CAF-A29F-4C17-9FED-987D1D6CF3CA}" presName="composite" presStyleCnt="0"/>
      <dgm:spPr/>
    </dgm:pt>
    <dgm:pt modelId="{03E1BBE0-BE93-4043-BE8D-E59F83090E7B}" type="pres">
      <dgm:prSet presAssocID="{71459CAF-A29F-4C17-9FED-987D1D6CF3CA}" presName="imgShp" presStyleLbl="fgImgPlace1" presStyleIdx="0" presStyleCnt="1" custLinFactNeighborX="-24627" custLinFactNeighborY="688"/>
      <dgm:spPr>
        <a:blipFill rotWithShape="1">
          <a:blip xmlns:r="http://schemas.openxmlformats.org/officeDocument/2006/relationships" r:embed="rId1"/>
          <a:stretch>
            <a:fillRect/>
          </a:stretch>
        </a:blipFill>
      </dgm:spPr>
    </dgm:pt>
    <dgm:pt modelId="{044F338A-5F02-4537-ABE7-183CE7C14D3B}" type="pres">
      <dgm:prSet presAssocID="{71459CAF-A29F-4C17-9FED-987D1D6CF3CA}" presName="txShp" presStyleLbl="node1" presStyleIdx="0" presStyleCnt="1" custScaleX="135675" custScaleY="164670" custLinFactNeighborX="4136" custLinFactNeighborY="3199">
        <dgm:presLayoutVars>
          <dgm:bulletEnabled val="1"/>
        </dgm:presLayoutVars>
      </dgm:prSet>
      <dgm:spPr/>
      <dgm:t>
        <a:bodyPr/>
        <a:lstStyle/>
        <a:p>
          <a:endParaRPr lang="zh-CN" altLang="en-US"/>
        </a:p>
      </dgm:t>
    </dgm:pt>
  </dgm:ptLst>
  <dgm:cxnLst>
    <dgm:cxn modelId="{C7EAED67-45B8-40F9-A149-88FC3B14D428}" srcId="{71459CAF-A29F-4C17-9FED-987D1D6CF3CA}" destId="{22E84983-65F2-4172-9EF8-51E16801B63F}" srcOrd="5" destOrd="0" parTransId="{17C2AEF6-2DD8-42AE-A494-2125D86D6349}" sibTransId="{7C261AAE-3F1B-4CED-B50B-83429AF01277}"/>
    <dgm:cxn modelId="{49C10DBB-780D-47A7-98D5-0B1779874F3F}" srcId="{71459CAF-A29F-4C17-9FED-987D1D6CF3CA}" destId="{B68F9B16-02B8-478A-95DC-39142F1435CB}" srcOrd="2" destOrd="0" parTransId="{D70B5851-5435-480E-9704-17F197DA020E}" sibTransId="{47BAA0C9-6DAC-4322-B9F4-71D7672C01C0}"/>
    <dgm:cxn modelId="{2BB775F1-7832-41E2-A591-0404790A714E}" type="presOf" srcId="{1A109D07-7212-4B64-B6D7-210E0E5127A2}" destId="{044F338A-5F02-4537-ABE7-183CE7C14D3B}" srcOrd="0" destOrd="5" presId="urn:microsoft.com/office/officeart/2005/8/layout/vList3#1"/>
    <dgm:cxn modelId="{FB8CEB7A-560E-4279-A318-2677958012F0}" srcId="{71459CAF-A29F-4C17-9FED-987D1D6CF3CA}" destId="{CD22CCC8-FD38-4842-8732-4BFCEAD602EF}" srcOrd="0" destOrd="0" parTransId="{38996D0E-F084-4BEC-BC33-3786F32103D0}" sibTransId="{F6B116D7-3DAD-4B67-AAFF-D8F8727B4BF7}"/>
    <dgm:cxn modelId="{22023800-C2DD-4D12-8D4A-903714DC56B7}" srcId="{71459CAF-A29F-4C17-9FED-987D1D6CF3CA}" destId="{38FA3C95-4D55-4225-8AD5-CEB7E7CE8936}" srcOrd="1" destOrd="0" parTransId="{8A64D60A-06CF-419E-ADCB-191607E6026F}" sibTransId="{9E52E348-2B84-4714-9468-5401A5CF3610}"/>
    <dgm:cxn modelId="{103E1513-7BC4-4197-B959-F9CE1085A915}" type="presOf" srcId="{8DF80993-CD6C-4B70-BBAA-F877C996199C}" destId="{044F338A-5F02-4537-ABE7-183CE7C14D3B}" srcOrd="0" destOrd="4" presId="urn:microsoft.com/office/officeart/2005/8/layout/vList3#1"/>
    <dgm:cxn modelId="{510568A2-F7E6-405E-B6EF-1434B4A1867E}" type="presOf" srcId="{54E2E776-8F5E-4D6C-B40C-5AD7155D67FA}" destId="{044F338A-5F02-4537-ABE7-183CE7C14D3B}" srcOrd="0" destOrd="7" presId="urn:microsoft.com/office/officeart/2005/8/layout/vList3#1"/>
    <dgm:cxn modelId="{91ED2806-7D7F-44B3-A036-550ED8224544}" srcId="{71459CAF-A29F-4C17-9FED-987D1D6CF3CA}" destId="{54E2E776-8F5E-4D6C-B40C-5AD7155D67FA}" srcOrd="6" destOrd="0" parTransId="{035BBFC3-0126-43DC-A364-9D4F5A6B8EAC}" sibTransId="{201B432C-6F85-47D9-AB7B-EAB2C06928C1}"/>
    <dgm:cxn modelId="{DD4D2026-2877-47B4-87E6-3A9A53C19DB6}" type="presOf" srcId="{53EE5D44-6A33-4C88-80B0-2CA32D4103D8}" destId="{044F338A-5F02-4537-ABE7-183CE7C14D3B}" srcOrd="0" destOrd="8" presId="urn:microsoft.com/office/officeart/2005/8/layout/vList3#1"/>
    <dgm:cxn modelId="{C3456B8E-1956-49E4-AB03-F02AE369E700}" type="presOf" srcId="{38FA3C95-4D55-4225-8AD5-CEB7E7CE8936}" destId="{044F338A-5F02-4537-ABE7-183CE7C14D3B}" srcOrd="0" destOrd="2" presId="urn:microsoft.com/office/officeart/2005/8/layout/vList3#1"/>
    <dgm:cxn modelId="{6FDD864E-F766-4044-A123-801972411A02}" type="presOf" srcId="{22E84983-65F2-4172-9EF8-51E16801B63F}" destId="{044F338A-5F02-4537-ABE7-183CE7C14D3B}" srcOrd="0" destOrd="6" presId="urn:microsoft.com/office/officeart/2005/8/layout/vList3#1"/>
    <dgm:cxn modelId="{516317BE-9A6F-4DCD-A4EF-BEC921F5B469}" srcId="{71459CAF-A29F-4C17-9FED-987D1D6CF3CA}" destId="{53EE5D44-6A33-4C88-80B0-2CA32D4103D8}" srcOrd="7" destOrd="0" parTransId="{A5B8309E-3275-4637-A817-3273A6358983}" sibTransId="{741FEC62-C748-42B9-9EE7-712DB263D53C}"/>
    <dgm:cxn modelId="{D0B293C4-D9A2-4A52-85CC-53C9AB9EAABD}" type="presOf" srcId="{B68F9B16-02B8-478A-95DC-39142F1435CB}" destId="{044F338A-5F02-4537-ABE7-183CE7C14D3B}" srcOrd="0" destOrd="3" presId="urn:microsoft.com/office/officeart/2005/8/layout/vList3#1"/>
    <dgm:cxn modelId="{CDABC555-D0EA-4C87-88DE-27C22AA34BEA}" srcId="{DD73835C-C36D-4605-91E5-5F7B41DE80F1}" destId="{71459CAF-A29F-4C17-9FED-987D1D6CF3CA}" srcOrd="0" destOrd="0" parTransId="{6D3A9302-9A04-4021-8CE9-7E7F278F6D21}" sibTransId="{59624393-FBF8-4823-AF76-C1047CBA162B}"/>
    <dgm:cxn modelId="{8E053B63-70E4-4792-9D6D-40DECB64996B}" type="presOf" srcId="{DD73835C-C36D-4605-91E5-5F7B41DE80F1}" destId="{C6CED4B8-E6A5-4BB4-9DF2-E20FC6F5938B}" srcOrd="0" destOrd="0" presId="urn:microsoft.com/office/officeart/2005/8/layout/vList3#1"/>
    <dgm:cxn modelId="{71D4AEAD-7BAA-47F7-89AC-27AFB837B3C1}" srcId="{71459CAF-A29F-4C17-9FED-987D1D6CF3CA}" destId="{8DF80993-CD6C-4B70-BBAA-F877C996199C}" srcOrd="3" destOrd="0" parTransId="{D53AB67F-EF70-4D2B-A738-D2185A966866}" sibTransId="{06E1842D-EFD3-4055-9A1D-98CEA2A43C60}"/>
    <dgm:cxn modelId="{9502D4AF-400B-4BF9-B735-8E9B0D50146F}" srcId="{71459CAF-A29F-4C17-9FED-987D1D6CF3CA}" destId="{1A109D07-7212-4B64-B6D7-210E0E5127A2}" srcOrd="4" destOrd="0" parTransId="{7F74157E-D16D-403B-A319-FC369C997706}" sibTransId="{1C1601E3-567E-48CC-A027-0E4CAA248AF9}"/>
    <dgm:cxn modelId="{5DFF1897-9EC1-4FFB-B3D4-C947B26D8649}" type="presOf" srcId="{CD22CCC8-FD38-4842-8732-4BFCEAD602EF}" destId="{044F338A-5F02-4537-ABE7-183CE7C14D3B}" srcOrd="0" destOrd="1" presId="urn:microsoft.com/office/officeart/2005/8/layout/vList3#1"/>
    <dgm:cxn modelId="{3FF2C6BD-F6F1-4E87-A075-26172524CC34}" type="presOf" srcId="{71459CAF-A29F-4C17-9FED-987D1D6CF3CA}" destId="{044F338A-5F02-4537-ABE7-183CE7C14D3B}" srcOrd="0" destOrd="0" presId="urn:microsoft.com/office/officeart/2005/8/layout/vList3#1"/>
    <dgm:cxn modelId="{A7EA6913-06BB-42DD-B01C-292A6BBB5CBC}" type="presParOf" srcId="{C6CED4B8-E6A5-4BB4-9DF2-E20FC6F5938B}" destId="{E2E0ACEA-A8E6-447A-A1B2-8DBA9170D737}" srcOrd="0" destOrd="0" presId="urn:microsoft.com/office/officeart/2005/8/layout/vList3#1"/>
    <dgm:cxn modelId="{5110F93B-979B-4E33-8F06-F78A2ACE878D}" type="presParOf" srcId="{E2E0ACEA-A8E6-447A-A1B2-8DBA9170D737}" destId="{03E1BBE0-BE93-4043-BE8D-E59F83090E7B}" srcOrd="0" destOrd="0" presId="urn:microsoft.com/office/officeart/2005/8/layout/vList3#1"/>
    <dgm:cxn modelId="{3BA3D818-84F4-46F2-845E-859599C55643}" type="presParOf" srcId="{E2E0ACEA-A8E6-447A-A1B2-8DBA9170D737}" destId="{044F338A-5F02-4537-ABE7-183CE7C14D3B}"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3AB879-F984-430D-9378-51BF8FAB99A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F11DAA65-BFBA-482B-9B52-24F05DCABD32}">
      <dgm:prSet phldrT="[文本]"/>
      <dgm:spPr/>
      <dgm:t>
        <a:bodyPr/>
        <a:lstStyle/>
        <a:p>
          <a:r>
            <a:rPr lang="zh-CN" altLang="en-US" dirty="0" smtClean="0"/>
            <a:t>化工应急专家库</a:t>
          </a:r>
          <a:endParaRPr lang="zh-CN" altLang="en-US" dirty="0"/>
        </a:p>
      </dgm:t>
    </dgm:pt>
    <dgm:pt modelId="{F4EB3D1E-F836-4B57-920B-0D99AB368557}" type="parTrans" cxnId="{AF58C66A-E874-45F7-9BC1-E0FCCC929804}">
      <dgm:prSet/>
      <dgm:spPr/>
      <dgm:t>
        <a:bodyPr/>
        <a:lstStyle/>
        <a:p>
          <a:endParaRPr lang="zh-CN" altLang="en-US"/>
        </a:p>
      </dgm:t>
    </dgm:pt>
    <dgm:pt modelId="{8593DB9E-9755-4D90-B52B-88E37241F416}" type="sibTrans" cxnId="{AF58C66A-E874-45F7-9BC1-E0FCCC929804}">
      <dgm:prSet/>
      <dgm:spPr/>
      <dgm:t>
        <a:bodyPr/>
        <a:lstStyle/>
        <a:p>
          <a:endParaRPr lang="zh-CN" altLang="en-US"/>
        </a:p>
      </dgm:t>
    </dgm:pt>
    <dgm:pt modelId="{FB1FD450-3CEC-4113-8EC7-A994CB50DCFC}">
      <dgm:prSet phldrT="[文本]"/>
      <dgm:spPr/>
      <dgm:t>
        <a:bodyPr/>
        <a:lstStyle/>
        <a:p>
          <a:r>
            <a:rPr lang="zh-CN" altLang="en-US" dirty="0" smtClean="0"/>
            <a:t>煤炭应急专家库</a:t>
          </a:r>
          <a:endParaRPr lang="zh-CN" altLang="en-US" dirty="0"/>
        </a:p>
      </dgm:t>
    </dgm:pt>
    <dgm:pt modelId="{896CB7D3-EAD1-4ECF-B227-F5E33D412C02}" type="parTrans" cxnId="{3B0A46E6-E695-4DED-BDF7-D27DDD19FB99}">
      <dgm:prSet/>
      <dgm:spPr/>
      <dgm:t>
        <a:bodyPr/>
        <a:lstStyle/>
        <a:p>
          <a:endParaRPr lang="zh-CN" altLang="en-US"/>
        </a:p>
      </dgm:t>
    </dgm:pt>
    <dgm:pt modelId="{EE7A6CCF-05EF-419F-9416-DA929807F20D}" type="sibTrans" cxnId="{3B0A46E6-E695-4DED-BDF7-D27DDD19FB99}">
      <dgm:prSet/>
      <dgm:spPr/>
      <dgm:t>
        <a:bodyPr/>
        <a:lstStyle/>
        <a:p>
          <a:endParaRPr lang="zh-CN" altLang="en-US"/>
        </a:p>
      </dgm:t>
    </dgm:pt>
    <dgm:pt modelId="{E839BF9C-8CC3-4A05-BEF1-F23856CBE9EA}">
      <dgm:prSet phldrT="[文本]"/>
      <dgm:spPr/>
      <dgm:t>
        <a:bodyPr/>
        <a:lstStyle/>
        <a:p>
          <a:r>
            <a:rPr lang="zh-CN" altLang="en-US" dirty="0" smtClean="0"/>
            <a:t>应急专家查询</a:t>
          </a:r>
          <a:endParaRPr lang="zh-CN" altLang="en-US" dirty="0"/>
        </a:p>
      </dgm:t>
    </dgm:pt>
    <dgm:pt modelId="{2BBF8DBC-C0E7-46B5-842D-D264F39F9E54}" type="parTrans" cxnId="{F3B47F6A-7C4C-4A0A-A6E6-74857F2E344D}">
      <dgm:prSet/>
      <dgm:spPr/>
      <dgm:t>
        <a:bodyPr/>
        <a:lstStyle/>
        <a:p>
          <a:endParaRPr lang="zh-CN" altLang="en-US"/>
        </a:p>
      </dgm:t>
    </dgm:pt>
    <dgm:pt modelId="{9D067509-D9DD-47CD-903B-09E0FE21EBD3}" type="sibTrans" cxnId="{F3B47F6A-7C4C-4A0A-A6E6-74857F2E344D}">
      <dgm:prSet/>
      <dgm:spPr/>
      <dgm:t>
        <a:bodyPr/>
        <a:lstStyle/>
        <a:p>
          <a:endParaRPr lang="zh-CN" altLang="en-US"/>
        </a:p>
      </dgm:t>
    </dgm:pt>
    <dgm:pt modelId="{395AB3D3-5BC4-4CC0-8299-4742265E3F95}">
      <dgm:prSet phldrT="[文本]"/>
      <dgm:spPr/>
      <dgm:t>
        <a:bodyPr/>
        <a:lstStyle/>
        <a:p>
          <a:r>
            <a:rPr lang="zh-CN" dirty="0" smtClean="0"/>
            <a:t>覆盖煤化工、尿素、油品、工业气体、电石、焦炭、精细化工等企业类型专家</a:t>
          </a:r>
          <a:endParaRPr lang="zh-CN" altLang="en-US" dirty="0"/>
        </a:p>
      </dgm:t>
    </dgm:pt>
    <dgm:pt modelId="{60E252C4-3551-47FA-B91A-3EA61EAA24EF}" type="parTrans" cxnId="{CF965B28-2EAD-4ED8-980F-395D6AD29362}">
      <dgm:prSet/>
      <dgm:spPr/>
      <dgm:t>
        <a:bodyPr/>
        <a:lstStyle/>
        <a:p>
          <a:endParaRPr lang="zh-CN" altLang="en-US"/>
        </a:p>
      </dgm:t>
    </dgm:pt>
    <dgm:pt modelId="{6229014B-91DD-46A3-BFF8-F0F061AC621E}" type="sibTrans" cxnId="{CF965B28-2EAD-4ED8-980F-395D6AD29362}">
      <dgm:prSet/>
      <dgm:spPr/>
      <dgm:t>
        <a:bodyPr/>
        <a:lstStyle/>
        <a:p>
          <a:endParaRPr lang="zh-CN" altLang="en-US"/>
        </a:p>
      </dgm:t>
    </dgm:pt>
    <dgm:pt modelId="{B5E32610-76D7-42A7-8035-447A39258393}">
      <dgm:prSet phldrT="[文本]"/>
      <dgm:spPr/>
      <dgm:t>
        <a:bodyPr/>
        <a:lstStyle/>
        <a:p>
          <a:r>
            <a:rPr lang="zh-CN" dirty="0" smtClean="0"/>
            <a:t>覆盖采煤、机电、</a:t>
          </a:r>
          <a:r>
            <a:rPr lang="zh-CN" altLang="en-US" dirty="0" smtClean="0"/>
            <a:t>地</a:t>
          </a:r>
          <a:r>
            <a:rPr lang="zh-CN" dirty="0" smtClean="0"/>
            <a:t>质、通风安全业类型专家</a:t>
          </a:r>
          <a:endParaRPr lang="zh-CN" altLang="en-US" dirty="0"/>
        </a:p>
      </dgm:t>
    </dgm:pt>
    <dgm:pt modelId="{F78AC4AB-7F59-4596-B530-F4F07D2C03F9}" type="parTrans" cxnId="{F9166038-956D-470B-BC2F-16DF2535E8D8}">
      <dgm:prSet/>
      <dgm:spPr/>
      <dgm:t>
        <a:bodyPr/>
        <a:lstStyle/>
        <a:p>
          <a:endParaRPr lang="zh-CN" altLang="en-US"/>
        </a:p>
      </dgm:t>
    </dgm:pt>
    <dgm:pt modelId="{1094292E-D558-4737-92ED-39B702693F5D}" type="sibTrans" cxnId="{F9166038-956D-470B-BC2F-16DF2535E8D8}">
      <dgm:prSet/>
      <dgm:spPr/>
      <dgm:t>
        <a:bodyPr/>
        <a:lstStyle/>
        <a:p>
          <a:endParaRPr lang="zh-CN" altLang="en-US"/>
        </a:p>
      </dgm:t>
    </dgm:pt>
    <dgm:pt modelId="{D37A8C3C-EF41-4A10-BAD8-00943C1F45C4}">
      <dgm:prSet phldrT="[文本]"/>
      <dgm:spPr/>
      <dgm:t>
        <a:bodyPr/>
        <a:lstStyle/>
        <a:p>
          <a:r>
            <a:rPr lang="zh-CN" dirty="0" smtClean="0"/>
            <a:t>专家的基本信息、姓名、单位、职位、擅长领域</a:t>
          </a:r>
          <a:r>
            <a:rPr lang="zh-CN" altLang="en-US" dirty="0" smtClean="0"/>
            <a:t>、联系方式</a:t>
          </a:r>
          <a:endParaRPr lang="zh-CN" altLang="en-US" dirty="0"/>
        </a:p>
      </dgm:t>
    </dgm:pt>
    <dgm:pt modelId="{01D0F61C-1533-4323-A75E-0F2F92878315}" type="parTrans" cxnId="{3863FFAD-0301-4A6C-9AF4-0CD10919434D}">
      <dgm:prSet/>
      <dgm:spPr/>
      <dgm:t>
        <a:bodyPr/>
        <a:lstStyle/>
        <a:p>
          <a:endParaRPr lang="zh-CN" altLang="en-US"/>
        </a:p>
      </dgm:t>
    </dgm:pt>
    <dgm:pt modelId="{28DA0607-C3D6-4826-9ABE-846119A8CE47}" type="sibTrans" cxnId="{3863FFAD-0301-4A6C-9AF4-0CD10919434D}">
      <dgm:prSet/>
      <dgm:spPr/>
      <dgm:t>
        <a:bodyPr/>
        <a:lstStyle/>
        <a:p>
          <a:endParaRPr lang="zh-CN" altLang="en-US"/>
        </a:p>
      </dgm:t>
    </dgm:pt>
    <dgm:pt modelId="{04991C6A-4B57-4373-BB54-27FD2A1D951A}">
      <dgm:prSet/>
      <dgm:spPr/>
      <dgm:t>
        <a:bodyPr/>
        <a:lstStyle/>
        <a:p>
          <a:r>
            <a:rPr lang="zh-CN" altLang="en-US" dirty="0" smtClean="0"/>
            <a:t>法律法规库</a:t>
          </a:r>
          <a:endParaRPr lang="zh-CN" altLang="en-US" dirty="0"/>
        </a:p>
      </dgm:t>
    </dgm:pt>
    <dgm:pt modelId="{2F713609-4BE4-452E-A482-61F4AE68DCF5}" type="parTrans" cxnId="{EEE94461-DFE3-4C9C-92FC-2E51A8AA6BFE}">
      <dgm:prSet/>
      <dgm:spPr/>
      <dgm:t>
        <a:bodyPr/>
        <a:lstStyle/>
        <a:p>
          <a:endParaRPr lang="zh-CN" altLang="en-US"/>
        </a:p>
      </dgm:t>
    </dgm:pt>
    <dgm:pt modelId="{BB09D536-0324-4FF3-9917-0A5EA9F670AC}" type="sibTrans" cxnId="{EEE94461-DFE3-4C9C-92FC-2E51A8AA6BFE}">
      <dgm:prSet/>
      <dgm:spPr/>
      <dgm:t>
        <a:bodyPr/>
        <a:lstStyle/>
        <a:p>
          <a:endParaRPr lang="zh-CN" altLang="en-US"/>
        </a:p>
      </dgm:t>
    </dgm:pt>
    <dgm:pt modelId="{5A2D5273-9361-4930-9C99-2D8EFBBF75BC}">
      <dgm:prSet/>
      <dgm:spPr/>
      <dgm:t>
        <a:bodyPr/>
        <a:lstStyle/>
        <a:p>
          <a:r>
            <a:rPr lang="zh-CN" altLang="en-US" dirty="0" smtClean="0"/>
            <a:t>法律法规库的分类、关键索引及企业安全制度管理</a:t>
          </a:r>
          <a:endParaRPr lang="zh-CN" altLang="en-US" dirty="0"/>
        </a:p>
      </dgm:t>
    </dgm:pt>
    <dgm:pt modelId="{113CEDF6-EA6D-4649-9567-4D741D45DF3C}" type="parTrans" cxnId="{F4E564DF-0954-4CC2-9065-F437CCAA224F}">
      <dgm:prSet/>
      <dgm:spPr/>
      <dgm:t>
        <a:bodyPr/>
        <a:lstStyle/>
        <a:p>
          <a:endParaRPr lang="zh-CN" altLang="en-US"/>
        </a:p>
      </dgm:t>
    </dgm:pt>
    <dgm:pt modelId="{8F734246-7CBC-4CAF-8C62-C5D28DD272A0}" type="sibTrans" cxnId="{F4E564DF-0954-4CC2-9065-F437CCAA224F}">
      <dgm:prSet/>
      <dgm:spPr/>
      <dgm:t>
        <a:bodyPr/>
        <a:lstStyle/>
        <a:p>
          <a:endParaRPr lang="zh-CN" altLang="en-US"/>
        </a:p>
      </dgm:t>
    </dgm:pt>
    <dgm:pt modelId="{3EA6479B-7858-4FF0-8177-BBD9496365BD}" type="pres">
      <dgm:prSet presAssocID="{143AB879-F984-430D-9378-51BF8FAB99A0}" presName="linear" presStyleCnt="0">
        <dgm:presLayoutVars>
          <dgm:dir/>
          <dgm:animLvl val="lvl"/>
          <dgm:resizeHandles val="exact"/>
        </dgm:presLayoutVars>
      </dgm:prSet>
      <dgm:spPr/>
      <dgm:t>
        <a:bodyPr/>
        <a:lstStyle/>
        <a:p>
          <a:endParaRPr lang="zh-CN" altLang="en-US"/>
        </a:p>
      </dgm:t>
    </dgm:pt>
    <dgm:pt modelId="{13AE1327-67D5-4DF1-821B-57D66538E972}" type="pres">
      <dgm:prSet presAssocID="{F11DAA65-BFBA-482B-9B52-24F05DCABD32}" presName="parentLin" presStyleCnt="0"/>
      <dgm:spPr/>
    </dgm:pt>
    <dgm:pt modelId="{44D09B18-AC43-4AF0-8611-5CEF7631BBA6}" type="pres">
      <dgm:prSet presAssocID="{F11DAA65-BFBA-482B-9B52-24F05DCABD32}" presName="parentLeftMargin" presStyleLbl="node1" presStyleIdx="0" presStyleCnt="4"/>
      <dgm:spPr/>
      <dgm:t>
        <a:bodyPr/>
        <a:lstStyle/>
        <a:p>
          <a:endParaRPr lang="zh-CN" altLang="en-US"/>
        </a:p>
      </dgm:t>
    </dgm:pt>
    <dgm:pt modelId="{81764F3F-B755-462B-9B3F-49047B1DB083}" type="pres">
      <dgm:prSet presAssocID="{F11DAA65-BFBA-482B-9B52-24F05DCABD32}" presName="parentText" presStyleLbl="node1" presStyleIdx="0" presStyleCnt="4">
        <dgm:presLayoutVars>
          <dgm:chMax val="0"/>
          <dgm:bulletEnabled val="1"/>
        </dgm:presLayoutVars>
      </dgm:prSet>
      <dgm:spPr/>
      <dgm:t>
        <a:bodyPr/>
        <a:lstStyle/>
        <a:p>
          <a:endParaRPr lang="zh-CN" altLang="en-US"/>
        </a:p>
      </dgm:t>
    </dgm:pt>
    <dgm:pt modelId="{A191F213-1754-40AC-A752-F757F0D9B995}" type="pres">
      <dgm:prSet presAssocID="{F11DAA65-BFBA-482B-9B52-24F05DCABD32}" presName="negativeSpace" presStyleCnt="0"/>
      <dgm:spPr/>
    </dgm:pt>
    <dgm:pt modelId="{9D0E5159-329D-4914-8E62-7C1714819D33}" type="pres">
      <dgm:prSet presAssocID="{F11DAA65-BFBA-482B-9B52-24F05DCABD32}" presName="childText" presStyleLbl="conFgAcc1" presStyleIdx="0" presStyleCnt="4">
        <dgm:presLayoutVars>
          <dgm:bulletEnabled val="1"/>
        </dgm:presLayoutVars>
      </dgm:prSet>
      <dgm:spPr/>
      <dgm:t>
        <a:bodyPr/>
        <a:lstStyle/>
        <a:p>
          <a:endParaRPr lang="zh-CN" altLang="en-US"/>
        </a:p>
      </dgm:t>
    </dgm:pt>
    <dgm:pt modelId="{C26E50D8-AF25-493D-8AF2-1A3C4A3F129B}" type="pres">
      <dgm:prSet presAssocID="{8593DB9E-9755-4D90-B52B-88E37241F416}" presName="spaceBetweenRectangles" presStyleCnt="0"/>
      <dgm:spPr/>
    </dgm:pt>
    <dgm:pt modelId="{1A89590B-39A6-40C6-9713-D1EBA97613B3}" type="pres">
      <dgm:prSet presAssocID="{FB1FD450-3CEC-4113-8EC7-A994CB50DCFC}" presName="parentLin" presStyleCnt="0"/>
      <dgm:spPr/>
    </dgm:pt>
    <dgm:pt modelId="{F36A44E9-1053-4C3A-B479-73EC3BC12773}" type="pres">
      <dgm:prSet presAssocID="{FB1FD450-3CEC-4113-8EC7-A994CB50DCFC}" presName="parentLeftMargin" presStyleLbl="node1" presStyleIdx="0" presStyleCnt="4"/>
      <dgm:spPr/>
      <dgm:t>
        <a:bodyPr/>
        <a:lstStyle/>
        <a:p>
          <a:endParaRPr lang="zh-CN" altLang="en-US"/>
        </a:p>
      </dgm:t>
    </dgm:pt>
    <dgm:pt modelId="{60C6D2BC-1A08-4FDE-9588-BAFEBF6AABEC}" type="pres">
      <dgm:prSet presAssocID="{FB1FD450-3CEC-4113-8EC7-A994CB50DCFC}" presName="parentText" presStyleLbl="node1" presStyleIdx="1" presStyleCnt="4">
        <dgm:presLayoutVars>
          <dgm:chMax val="0"/>
          <dgm:bulletEnabled val="1"/>
        </dgm:presLayoutVars>
      </dgm:prSet>
      <dgm:spPr/>
      <dgm:t>
        <a:bodyPr/>
        <a:lstStyle/>
        <a:p>
          <a:endParaRPr lang="zh-CN" altLang="en-US"/>
        </a:p>
      </dgm:t>
    </dgm:pt>
    <dgm:pt modelId="{047A5839-FF54-4D4A-9407-DF1BD78D7E07}" type="pres">
      <dgm:prSet presAssocID="{FB1FD450-3CEC-4113-8EC7-A994CB50DCFC}" presName="negativeSpace" presStyleCnt="0"/>
      <dgm:spPr/>
    </dgm:pt>
    <dgm:pt modelId="{2248EEF8-45C6-4426-9FA0-83B6E3A99608}" type="pres">
      <dgm:prSet presAssocID="{FB1FD450-3CEC-4113-8EC7-A994CB50DCFC}" presName="childText" presStyleLbl="conFgAcc1" presStyleIdx="1" presStyleCnt="4">
        <dgm:presLayoutVars>
          <dgm:bulletEnabled val="1"/>
        </dgm:presLayoutVars>
      </dgm:prSet>
      <dgm:spPr/>
      <dgm:t>
        <a:bodyPr/>
        <a:lstStyle/>
        <a:p>
          <a:endParaRPr lang="zh-CN" altLang="en-US"/>
        </a:p>
      </dgm:t>
    </dgm:pt>
    <dgm:pt modelId="{2021542F-ECF5-4E17-ADB1-FC5BE8FB78CF}" type="pres">
      <dgm:prSet presAssocID="{EE7A6CCF-05EF-419F-9416-DA929807F20D}" presName="spaceBetweenRectangles" presStyleCnt="0"/>
      <dgm:spPr/>
    </dgm:pt>
    <dgm:pt modelId="{658256D2-9230-421D-9239-B4AB28F54581}" type="pres">
      <dgm:prSet presAssocID="{E839BF9C-8CC3-4A05-BEF1-F23856CBE9EA}" presName="parentLin" presStyleCnt="0"/>
      <dgm:spPr/>
    </dgm:pt>
    <dgm:pt modelId="{BAA65954-657E-4E14-8B92-E81A5990501E}" type="pres">
      <dgm:prSet presAssocID="{E839BF9C-8CC3-4A05-BEF1-F23856CBE9EA}" presName="parentLeftMargin" presStyleLbl="node1" presStyleIdx="1" presStyleCnt="4"/>
      <dgm:spPr/>
      <dgm:t>
        <a:bodyPr/>
        <a:lstStyle/>
        <a:p>
          <a:endParaRPr lang="zh-CN" altLang="en-US"/>
        </a:p>
      </dgm:t>
    </dgm:pt>
    <dgm:pt modelId="{AFB7F671-89EB-442C-B3FA-1A55AB1F59AA}" type="pres">
      <dgm:prSet presAssocID="{E839BF9C-8CC3-4A05-BEF1-F23856CBE9EA}" presName="parentText" presStyleLbl="node1" presStyleIdx="2" presStyleCnt="4">
        <dgm:presLayoutVars>
          <dgm:chMax val="0"/>
          <dgm:bulletEnabled val="1"/>
        </dgm:presLayoutVars>
      </dgm:prSet>
      <dgm:spPr/>
      <dgm:t>
        <a:bodyPr/>
        <a:lstStyle/>
        <a:p>
          <a:endParaRPr lang="zh-CN" altLang="en-US"/>
        </a:p>
      </dgm:t>
    </dgm:pt>
    <dgm:pt modelId="{066F0DFA-4CDA-43CA-B50A-DFAFC16CD365}" type="pres">
      <dgm:prSet presAssocID="{E839BF9C-8CC3-4A05-BEF1-F23856CBE9EA}" presName="negativeSpace" presStyleCnt="0"/>
      <dgm:spPr/>
    </dgm:pt>
    <dgm:pt modelId="{F1FFF101-F88C-4F10-AADB-451A3A8547C0}" type="pres">
      <dgm:prSet presAssocID="{E839BF9C-8CC3-4A05-BEF1-F23856CBE9EA}" presName="childText" presStyleLbl="conFgAcc1" presStyleIdx="2" presStyleCnt="4">
        <dgm:presLayoutVars>
          <dgm:bulletEnabled val="1"/>
        </dgm:presLayoutVars>
      </dgm:prSet>
      <dgm:spPr/>
      <dgm:t>
        <a:bodyPr/>
        <a:lstStyle/>
        <a:p>
          <a:endParaRPr lang="zh-CN" altLang="en-US"/>
        </a:p>
      </dgm:t>
    </dgm:pt>
    <dgm:pt modelId="{B0106579-1ED7-4963-95A3-57398E2C20BC}" type="pres">
      <dgm:prSet presAssocID="{9D067509-D9DD-47CD-903B-09E0FE21EBD3}" presName="spaceBetweenRectangles" presStyleCnt="0"/>
      <dgm:spPr/>
    </dgm:pt>
    <dgm:pt modelId="{D820CAC1-9CEF-4470-814A-FDE97EC87F78}" type="pres">
      <dgm:prSet presAssocID="{04991C6A-4B57-4373-BB54-27FD2A1D951A}" presName="parentLin" presStyleCnt="0"/>
      <dgm:spPr/>
    </dgm:pt>
    <dgm:pt modelId="{8F98A9DC-C065-45AC-8C0A-4128BD11FEEF}" type="pres">
      <dgm:prSet presAssocID="{04991C6A-4B57-4373-BB54-27FD2A1D951A}" presName="parentLeftMargin" presStyleLbl="node1" presStyleIdx="2" presStyleCnt="4"/>
      <dgm:spPr/>
      <dgm:t>
        <a:bodyPr/>
        <a:lstStyle/>
        <a:p>
          <a:endParaRPr lang="zh-CN" altLang="en-US"/>
        </a:p>
      </dgm:t>
    </dgm:pt>
    <dgm:pt modelId="{CC927440-0011-4428-8B5C-29E8B4E71D16}" type="pres">
      <dgm:prSet presAssocID="{04991C6A-4B57-4373-BB54-27FD2A1D951A}" presName="parentText" presStyleLbl="node1" presStyleIdx="3" presStyleCnt="4">
        <dgm:presLayoutVars>
          <dgm:chMax val="0"/>
          <dgm:bulletEnabled val="1"/>
        </dgm:presLayoutVars>
      </dgm:prSet>
      <dgm:spPr/>
      <dgm:t>
        <a:bodyPr/>
        <a:lstStyle/>
        <a:p>
          <a:endParaRPr lang="zh-CN" altLang="en-US"/>
        </a:p>
      </dgm:t>
    </dgm:pt>
    <dgm:pt modelId="{F749179A-9BCF-4699-842B-55F8919698BA}" type="pres">
      <dgm:prSet presAssocID="{04991C6A-4B57-4373-BB54-27FD2A1D951A}" presName="negativeSpace" presStyleCnt="0"/>
      <dgm:spPr/>
    </dgm:pt>
    <dgm:pt modelId="{06B55F22-A851-4A70-B6D2-578471163787}" type="pres">
      <dgm:prSet presAssocID="{04991C6A-4B57-4373-BB54-27FD2A1D951A}" presName="childText" presStyleLbl="conFgAcc1" presStyleIdx="3" presStyleCnt="4">
        <dgm:presLayoutVars>
          <dgm:bulletEnabled val="1"/>
        </dgm:presLayoutVars>
      </dgm:prSet>
      <dgm:spPr/>
      <dgm:t>
        <a:bodyPr/>
        <a:lstStyle/>
        <a:p>
          <a:endParaRPr lang="zh-CN" altLang="en-US"/>
        </a:p>
      </dgm:t>
    </dgm:pt>
  </dgm:ptLst>
  <dgm:cxnLst>
    <dgm:cxn modelId="{F4E564DF-0954-4CC2-9065-F437CCAA224F}" srcId="{04991C6A-4B57-4373-BB54-27FD2A1D951A}" destId="{5A2D5273-9361-4930-9C99-2D8EFBBF75BC}" srcOrd="0" destOrd="0" parTransId="{113CEDF6-EA6D-4649-9567-4D741D45DF3C}" sibTransId="{8F734246-7CBC-4CAF-8C62-C5D28DD272A0}"/>
    <dgm:cxn modelId="{AF58C66A-E874-45F7-9BC1-E0FCCC929804}" srcId="{143AB879-F984-430D-9378-51BF8FAB99A0}" destId="{F11DAA65-BFBA-482B-9B52-24F05DCABD32}" srcOrd="0" destOrd="0" parTransId="{F4EB3D1E-F836-4B57-920B-0D99AB368557}" sibTransId="{8593DB9E-9755-4D90-B52B-88E37241F416}"/>
    <dgm:cxn modelId="{EEE94461-DFE3-4C9C-92FC-2E51A8AA6BFE}" srcId="{143AB879-F984-430D-9378-51BF8FAB99A0}" destId="{04991C6A-4B57-4373-BB54-27FD2A1D951A}" srcOrd="3" destOrd="0" parTransId="{2F713609-4BE4-452E-A482-61F4AE68DCF5}" sibTransId="{BB09D536-0324-4FF3-9917-0A5EA9F670AC}"/>
    <dgm:cxn modelId="{CF965B28-2EAD-4ED8-980F-395D6AD29362}" srcId="{F11DAA65-BFBA-482B-9B52-24F05DCABD32}" destId="{395AB3D3-5BC4-4CC0-8299-4742265E3F95}" srcOrd="0" destOrd="0" parTransId="{60E252C4-3551-47FA-B91A-3EA61EAA24EF}" sibTransId="{6229014B-91DD-46A3-BFF8-F0F061AC621E}"/>
    <dgm:cxn modelId="{0C392195-7922-4E03-A567-0C6D197F4D2B}" type="presOf" srcId="{F11DAA65-BFBA-482B-9B52-24F05DCABD32}" destId="{81764F3F-B755-462B-9B3F-49047B1DB083}" srcOrd="1" destOrd="0" presId="urn:microsoft.com/office/officeart/2005/8/layout/list1"/>
    <dgm:cxn modelId="{F9166038-956D-470B-BC2F-16DF2535E8D8}" srcId="{FB1FD450-3CEC-4113-8EC7-A994CB50DCFC}" destId="{B5E32610-76D7-42A7-8035-447A39258393}" srcOrd="0" destOrd="0" parTransId="{F78AC4AB-7F59-4596-B530-F4F07D2C03F9}" sibTransId="{1094292E-D558-4737-92ED-39B702693F5D}"/>
    <dgm:cxn modelId="{2109C982-7FCA-4FFB-8DAA-A4C1798B6FD7}" type="presOf" srcId="{E839BF9C-8CC3-4A05-BEF1-F23856CBE9EA}" destId="{BAA65954-657E-4E14-8B92-E81A5990501E}" srcOrd="0" destOrd="0" presId="urn:microsoft.com/office/officeart/2005/8/layout/list1"/>
    <dgm:cxn modelId="{28D3FE59-0C89-431D-A12F-CEF05B570AA4}" type="presOf" srcId="{04991C6A-4B57-4373-BB54-27FD2A1D951A}" destId="{8F98A9DC-C065-45AC-8C0A-4128BD11FEEF}" srcOrd="0" destOrd="0" presId="urn:microsoft.com/office/officeart/2005/8/layout/list1"/>
    <dgm:cxn modelId="{C1B30796-CF16-4102-A846-61A62E3BB056}" type="presOf" srcId="{FB1FD450-3CEC-4113-8EC7-A994CB50DCFC}" destId="{F36A44E9-1053-4C3A-B479-73EC3BC12773}" srcOrd="0" destOrd="0" presId="urn:microsoft.com/office/officeart/2005/8/layout/list1"/>
    <dgm:cxn modelId="{F3B47F6A-7C4C-4A0A-A6E6-74857F2E344D}" srcId="{143AB879-F984-430D-9378-51BF8FAB99A0}" destId="{E839BF9C-8CC3-4A05-BEF1-F23856CBE9EA}" srcOrd="2" destOrd="0" parTransId="{2BBF8DBC-C0E7-46B5-842D-D264F39F9E54}" sibTransId="{9D067509-D9DD-47CD-903B-09E0FE21EBD3}"/>
    <dgm:cxn modelId="{B94B2C93-72FD-4A71-A4ED-33D429D856CE}" type="presOf" srcId="{04991C6A-4B57-4373-BB54-27FD2A1D951A}" destId="{CC927440-0011-4428-8B5C-29E8B4E71D16}" srcOrd="1" destOrd="0" presId="urn:microsoft.com/office/officeart/2005/8/layout/list1"/>
    <dgm:cxn modelId="{5C647DD3-1FF0-4320-BFBC-1CB9A1812AD7}" type="presOf" srcId="{143AB879-F984-430D-9378-51BF8FAB99A0}" destId="{3EA6479B-7858-4FF0-8177-BBD9496365BD}" srcOrd="0" destOrd="0" presId="urn:microsoft.com/office/officeart/2005/8/layout/list1"/>
    <dgm:cxn modelId="{DC5EBBE4-13E6-44C9-BD6A-5678D9F1BFA0}" type="presOf" srcId="{D37A8C3C-EF41-4A10-BAD8-00943C1F45C4}" destId="{F1FFF101-F88C-4F10-AADB-451A3A8547C0}" srcOrd="0" destOrd="0" presId="urn:microsoft.com/office/officeart/2005/8/layout/list1"/>
    <dgm:cxn modelId="{086F4DFE-BAB7-40F8-80A0-56ED87243AC3}" type="presOf" srcId="{B5E32610-76D7-42A7-8035-447A39258393}" destId="{2248EEF8-45C6-4426-9FA0-83B6E3A99608}" srcOrd="0" destOrd="0" presId="urn:microsoft.com/office/officeart/2005/8/layout/list1"/>
    <dgm:cxn modelId="{24FE7602-D8AC-4704-A94D-C71956C78EFB}" type="presOf" srcId="{5A2D5273-9361-4930-9C99-2D8EFBBF75BC}" destId="{06B55F22-A851-4A70-B6D2-578471163787}" srcOrd="0" destOrd="0" presId="urn:microsoft.com/office/officeart/2005/8/layout/list1"/>
    <dgm:cxn modelId="{842701D4-16C2-44B3-A8E4-0F63FBC4BC7F}" type="presOf" srcId="{FB1FD450-3CEC-4113-8EC7-A994CB50DCFC}" destId="{60C6D2BC-1A08-4FDE-9588-BAFEBF6AABEC}" srcOrd="1" destOrd="0" presId="urn:microsoft.com/office/officeart/2005/8/layout/list1"/>
    <dgm:cxn modelId="{67741BC4-9A89-44FF-A594-128E497576C8}" type="presOf" srcId="{395AB3D3-5BC4-4CC0-8299-4742265E3F95}" destId="{9D0E5159-329D-4914-8E62-7C1714819D33}" srcOrd="0" destOrd="0" presId="urn:microsoft.com/office/officeart/2005/8/layout/list1"/>
    <dgm:cxn modelId="{25781D54-7230-42FC-B001-71BCDA302FD6}" type="presOf" srcId="{F11DAA65-BFBA-482B-9B52-24F05DCABD32}" destId="{44D09B18-AC43-4AF0-8611-5CEF7631BBA6}" srcOrd="0" destOrd="0" presId="urn:microsoft.com/office/officeart/2005/8/layout/list1"/>
    <dgm:cxn modelId="{499DEC33-0571-4DD6-A99E-F6B44FCBFC9A}" type="presOf" srcId="{E839BF9C-8CC3-4A05-BEF1-F23856CBE9EA}" destId="{AFB7F671-89EB-442C-B3FA-1A55AB1F59AA}" srcOrd="1" destOrd="0" presId="urn:microsoft.com/office/officeart/2005/8/layout/list1"/>
    <dgm:cxn modelId="{3863FFAD-0301-4A6C-9AF4-0CD10919434D}" srcId="{E839BF9C-8CC3-4A05-BEF1-F23856CBE9EA}" destId="{D37A8C3C-EF41-4A10-BAD8-00943C1F45C4}" srcOrd="0" destOrd="0" parTransId="{01D0F61C-1533-4323-A75E-0F2F92878315}" sibTransId="{28DA0607-C3D6-4826-9ABE-846119A8CE47}"/>
    <dgm:cxn modelId="{3B0A46E6-E695-4DED-BDF7-D27DDD19FB99}" srcId="{143AB879-F984-430D-9378-51BF8FAB99A0}" destId="{FB1FD450-3CEC-4113-8EC7-A994CB50DCFC}" srcOrd="1" destOrd="0" parTransId="{896CB7D3-EAD1-4ECF-B227-F5E33D412C02}" sibTransId="{EE7A6CCF-05EF-419F-9416-DA929807F20D}"/>
    <dgm:cxn modelId="{A5DC8E29-D3A3-493F-B1CB-BDC204700223}" type="presParOf" srcId="{3EA6479B-7858-4FF0-8177-BBD9496365BD}" destId="{13AE1327-67D5-4DF1-821B-57D66538E972}" srcOrd="0" destOrd="0" presId="urn:microsoft.com/office/officeart/2005/8/layout/list1"/>
    <dgm:cxn modelId="{2491FCA8-BCC0-4C20-B9EB-9A889C51CDA6}" type="presParOf" srcId="{13AE1327-67D5-4DF1-821B-57D66538E972}" destId="{44D09B18-AC43-4AF0-8611-5CEF7631BBA6}" srcOrd="0" destOrd="0" presId="urn:microsoft.com/office/officeart/2005/8/layout/list1"/>
    <dgm:cxn modelId="{9372E2F4-5FE4-466F-BD64-BE5F59F79575}" type="presParOf" srcId="{13AE1327-67D5-4DF1-821B-57D66538E972}" destId="{81764F3F-B755-462B-9B3F-49047B1DB083}" srcOrd="1" destOrd="0" presId="urn:microsoft.com/office/officeart/2005/8/layout/list1"/>
    <dgm:cxn modelId="{427A6694-9D5F-448C-86DD-9A0BB01382D5}" type="presParOf" srcId="{3EA6479B-7858-4FF0-8177-BBD9496365BD}" destId="{A191F213-1754-40AC-A752-F757F0D9B995}" srcOrd="1" destOrd="0" presId="urn:microsoft.com/office/officeart/2005/8/layout/list1"/>
    <dgm:cxn modelId="{2FF9FB6C-42B0-42F1-9391-835ABE484EE3}" type="presParOf" srcId="{3EA6479B-7858-4FF0-8177-BBD9496365BD}" destId="{9D0E5159-329D-4914-8E62-7C1714819D33}" srcOrd="2" destOrd="0" presId="urn:microsoft.com/office/officeart/2005/8/layout/list1"/>
    <dgm:cxn modelId="{5C02CD4C-A893-4CEC-B906-0F45F214B857}" type="presParOf" srcId="{3EA6479B-7858-4FF0-8177-BBD9496365BD}" destId="{C26E50D8-AF25-493D-8AF2-1A3C4A3F129B}" srcOrd="3" destOrd="0" presId="urn:microsoft.com/office/officeart/2005/8/layout/list1"/>
    <dgm:cxn modelId="{80EE5AF9-A64D-41B5-9523-86827A4E3C51}" type="presParOf" srcId="{3EA6479B-7858-4FF0-8177-BBD9496365BD}" destId="{1A89590B-39A6-40C6-9713-D1EBA97613B3}" srcOrd="4" destOrd="0" presId="urn:microsoft.com/office/officeart/2005/8/layout/list1"/>
    <dgm:cxn modelId="{D6F0C570-90E9-4505-A1C2-EF9CB47B1683}" type="presParOf" srcId="{1A89590B-39A6-40C6-9713-D1EBA97613B3}" destId="{F36A44E9-1053-4C3A-B479-73EC3BC12773}" srcOrd="0" destOrd="0" presId="urn:microsoft.com/office/officeart/2005/8/layout/list1"/>
    <dgm:cxn modelId="{AD10C08E-98F3-4A8C-A00A-B1C02FD63246}" type="presParOf" srcId="{1A89590B-39A6-40C6-9713-D1EBA97613B3}" destId="{60C6D2BC-1A08-4FDE-9588-BAFEBF6AABEC}" srcOrd="1" destOrd="0" presId="urn:microsoft.com/office/officeart/2005/8/layout/list1"/>
    <dgm:cxn modelId="{4A624FBE-B9C1-4D01-A2CA-9B53BC3796D6}" type="presParOf" srcId="{3EA6479B-7858-4FF0-8177-BBD9496365BD}" destId="{047A5839-FF54-4D4A-9407-DF1BD78D7E07}" srcOrd="5" destOrd="0" presId="urn:microsoft.com/office/officeart/2005/8/layout/list1"/>
    <dgm:cxn modelId="{E12E5338-39DA-4FA4-9CB3-F57745BA9B45}" type="presParOf" srcId="{3EA6479B-7858-4FF0-8177-BBD9496365BD}" destId="{2248EEF8-45C6-4426-9FA0-83B6E3A99608}" srcOrd="6" destOrd="0" presId="urn:microsoft.com/office/officeart/2005/8/layout/list1"/>
    <dgm:cxn modelId="{B345BF1B-8482-4C55-B0A4-4E29743B5038}" type="presParOf" srcId="{3EA6479B-7858-4FF0-8177-BBD9496365BD}" destId="{2021542F-ECF5-4E17-ADB1-FC5BE8FB78CF}" srcOrd="7" destOrd="0" presId="urn:microsoft.com/office/officeart/2005/8/layout/list1"/>
    <dgm:cxn modelId="{3D644868-0F9A-4DB4-955C-8F7834358869}" type="presParOf" srcId="{3EA6479B-7858-4FF0-8177-BBD9496365BD}" destId="{658256D2-9230-421D-9239-B4AB28F54581}" srcOrd="8" destOrd="0" presId="urn:microsoft.com/office/officeart/2005/8/layout/list1"/>
    <dgm:cxn modelId="{EF838EAC-B474-460D-890B-0150C65672CA}" type="presParOf" srcId="{658256D2-9230-421D-9239-B4AB28F54581}" destId="{BAA65954-657E-4E14-8B92-E81A5990501E}" srcOrd="0" destOrd="0" presId="urn:microsoft.com/office/officeart/2005/8/layout/list1"/>
    <dgm:cxn modelId="{3F2A1310-DCD3-499F-9553-8C3B6F0649E9}" type="presParOf" srcId="{658256D2-9230-421D-9239-B4AB28F54581}" destId="{AFB7F671-89EB-442C-B3FA-1A55AB1F59AA}" srcOrd="1" destOrd="0" presId="urn:microsoft.com/office/officeart/2005/8/layout/list1"/>
    <dgm:cxn modelId="{CCC164E1-AFF6-467F-B3E2-AAB38DBCF07B}" type="presParOf" srcId="{3EA6479B-7858-4FF0-8177-BBD9496365BD}" destId="{066F0DFA-4CDA-43CA-B50A-DFAFC16CD365}" srcOrd="9" destOrd="0" presId="urn:microsoft.com/office/officeart/2005/8/layout/list1"/>
    <dgm:cxn modelId="{34BCD500-99FF-4E3C-8158-9D924513D1E2}" type="presParOf" srcId="{3EA6479B-7858-4FF0-8177-BBD9496365BD}" destId="{F1FFF101-F88C-4F10-AADB-451A3A8547C0}" srcOrd="10" destOrd="0" presId="urn:microsoft.com/office/officeart/2005/8/layout/list1"/>
    <dgm:cxn modelId="{4FA27201-FFCD-41F2-9ABB-9ECEB3E40025}" type="presParOf" srcId="{3EA6479B-7858-4FF0-8177-BBD9496365BD}" destId="{B0106579-1ED7-4963-95A3-57398E2C20BC}" srcOrd="11" destOrd="0" presId="urn:microsoft.com/office/officeart/2005/8/layout/list1"/>
    <dgm:cxn modelId="{CCDA1EA6-1100-4742-AAF0-D0864035CAD7}" type="presParOf" srcId="{3EA6479B-7858-4FF0-8177-BBD9496365BD}" destId="{D820CAC1-9CEF-4470-814A-FDE97EC87F78}" srcOrd="12" destOrd="0" presId="urn:microsoft.com/office/officeart/2005/8/layout/list1"/>
    <dgm:cxn modelId="{FD124577-A80C-487B-9711-1D3D55DBE41C}" type="presParOf" srcId="{D820CAC1-9CEF-4470-814A-FDE97EC87F78}" destId="{8F98A9DC-C065-45AC-8C0A-4128BD11FEEF}" srcOrd="0" destOrd="0" presId="urn:microsoft.com/office/officeart/2005/8/layout/list1"/>
    <dgm:cxn modelId="{422B5B94-70FC-4025-8192-B65338F8093D}" type="presParOf" srcId="{D820CAC1-9CEF-4470-814A-FDE97EC87F78}" destId="{CC927440-0011-4428-8B5C-29E8B4E71D16}" srcOrd="1" destOrd="0" presId="urn:microsoft.com/office/officeart/2005/8/layout/list1"/>
    <dgm:cxn modelId="{E3724778-DD04-49CA-9E6A-98409772529E}" type="presParOf" srcId="{3EA6479B-7858-4FF0-8177-BBD9496365BD}" destId="{F749179A-9BCF-4699-842B-55F8919698BA}" srcOrd="13" destOrd="0" presId="urn:microsoft.com/office/officeart/2005/8/layout/list1"/>
    <dgm:cxn modelId="{09C45F89-1620-4975-8E5A-CFA8A5573628}" type="presParOf" srcId="{3EA6479B-7858-4FF0-8177-BBD9496365BD}" destId="{06B55F22-A851-4A70-B6D2-578471163787}"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3CCA56-A5B6-4B0F-88AB-920C75D535E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E04696D3-00DA-4287-86AB-4A2153488438}">
      <dgm:prSet phldrT="[文本]"/>
      <dgm:spPr/>
      <dgm:t>
        <a:bodyPr/>
        <a:lstStyle/>
        <a:p>
          <a:r>
            <a:rPr lang="zh-CN" altLang="en-US" dirty="0" smtClean="0"/>
            <a:t>企业上传两重点一重大危险源报警信息</a:t>
          </a:r>
          <a:endParaRPr lang="zh-CN" altLang="en-US" dirty="0"/>
        </a:p>
      </dgm:t>
    </dgm:pt>
    <dgm:pt modelId="{49613383-483C-4BA5-AB17-77BFC48911E6}" type="parTrans" cxnId="{9FF9839B-9F3C-49D1-99FC-32167DC7F5F0}">
      <dgm:prSet/>
      <dgm:spPr/>
      <dgm:t>
        <a:bodyPr/>
        <a:lstStyle/>
        <a:p>
          <a:endParaRPr lang="zh-CN" altLang="en-US"/>
        </a:p>
      </dgm:t>
    </dgm:pt>
    <dgm:pt modelId="{CEE2F21B-C789-45B4-B405-9EE0DB98235D}" type="sibTrans" cxnId="{9FF9839B-9F3C-49D1-99FC-32167DC7F5F0}">
      <dgm:prSet/>
      <dgm:spPr/>
      <dgm:t>
        <a:bodyPr/>
        <a:lstStyle/>
        <a:p>
          <a:endParaRPr lang="zh-CN" altLang="en-US"/>
        </a:p>
      </dgm:t>
    </dgm:pt>
    <dgm:pt modelId="{E1F34719-638A-469B-BD6F-69DB43D87A63}">
      <dgm:prSet phldrT="[文本]"/>
      <dgm:spPr/>
      <dgm:t>
        <a:bodyPr/>
        <a:lstStyle/>
        <a:p>
          <a:r>
            <a:rPr lang="zh-CN" altLang="en-US" dirty="0" smtClean="0"/>
            <a:t>安监局平台将企业图标</a:t>
          </a:r>
          <a:r>
            <a:rPr lang="zh-CN" altLang="en-US" b="1" dirty="0" smtClean="0">
              <a:solidFill>
                <a:srgbClr val="FF0000"/>
              </a:solidFill>
            </a:rPr>
            <a:t>闪烁</a:t>
          </a:r>
          <a:r>
            <a:rPr lang="zh-CN" altLang="en-US" dirty="0" smtClean="0"/>
            <a:t>显示前伴随报警</a:t>
          </a:r>
          <a:r>
            <a:rPr lang="zh-CN" altLang="en-US" b="1" dirty="0" smtClean="0">
              <a:solidFill>
                <a:srgbClr val="FF0000"/>
              </a:solidFill>
            </a:rPr>
            <a:t>声音</a:t>
          </a:r>
          <a:endParaRPr lang="zh-CN" altLang="en-US" b="1" dirty="0">
            <a:solidFill>
              <a:srgbClr val="FF0000"/>
            </a:solidFill>
          </a:endParaRPr>
        </a:p>
      </dgm:t>
    </dgm:pt>
    <dgm:pt modelId="{8FFD211B-E445-4533-AEE4-4BA0D26C14F1}" type="parTrans" cxnId="{B2115C69-3D30-4143-B746-EA655DC5847A}">
      <dgm:prSet/>
      <dgm:spPr/>
      <dgm:t>
        <a:bodyPr/>
        <a:lstStyle/>
        <a:p>
          <a:endParaRPr lang="zh-CN" altLang="en-US"/>
        </a:p>
      </dgm:t>
    </dgm:pt>
    <dgm:pt modelId="{B07E46AC-6AB2-4C5F-92E0-C207674C53D3}" type="sibTrans" cxnId="{B2115C69-3D30-4143-B746-EA655DC5847A}">
      <dgm:prSet/>
      <dgm:spPr/>
      <dgm:t>
        <a:bodyPr/>
        <a:lstStyle/>
        <a:p>
          <a:endParaRPr lang="zh-CN" altLang="en-US"/>
        </a:p>
      </dgm:t>
    </dgm:pt>
    <dgm:pt modelId="{AA714FA6-55C7-4B45-A7F8-BB0E5B8B2D0D}">
      <dgm:prSet phldrT="[文本]"/>
      <dgm:spPr/>
      <dgm:t>
        <a:bodyPr/>
        <a:lstStyle/>
        <a:p>
          <a:r>
            <a:rPr lang="zh-CN" altLang="en-US" dirty="0" smtClean="0"/>
            <a:t>点击报警企业图标，进入企业厂区平面图画面</a:t>
          </a:r>
          <a:endParaRPr lang="zh-CN" altLang="en-US" dirty="0"/>
        </a:p>
      </dgm:t>
    </dgm:pt>
    <dgm:pt modelId="{5BBD15EE-1DA6-4C00-9934-970314349231}" type="parTrans" cxnId="{2F9E05D5-4C2A-45B3-B7D0-B43387CF79BD}">
      <dgm:prSet/>
      <dgm:spPr/>
      <dgm:t>
        <a:bodyPr/>
        <a:lstStyle/>
        <a:p>
          <a:endParaRPr lang="zh-CN" altLang="en-US"/>
        </a:p>
      </dgm:t>
    </dgm:pt>
    <dgm:pt modelId="{601267CA-F3A8-4448-803B-C3077CECB17A}" type="sibTrans" cxnId="{2F9E05D5-4C2A-45B3-B7D0-B43387CF79BD}">
      <dgm:prSet/>
      <dgm:spPr/>
      <dgm:t>
        <a:bodyPr/>
        <a:lstStyle/>
        <a:p>
          <a:endParaRPr lang="zh-CN" altLang="en-US"/>
        </a:p>
      </dgm:t>
    </dgm:pt>
    <dgm:pt modelId="{2D42E94C-4CC3-4DA6-AE4B-CBD442B383B2}">
      <dgm:prSet phldrT="[文本]"/>
      <dgm:spPr/>
      <dgm:t>
        <a:bodyPr/>
        <a:lstStyle/>
        <a:p>
          <a:r>
            <a:rPr lang="zh-CN" altLang="en-US" dirty="0" smtClean="0"/>
            <a:t>报警所属的危险源红框</a:t>
          </a:r>
          <a:r>
            <a:rPr lang="zh-CN" altLang="en-US" b="1" dirty="0" smtClean="0">
              <a:solidFill>
                <a:srgbClr val="FF0000"/>
              </a:solidFill>
            </a:rPr>
            <a:t>闪烁</a:t>
          </a:r>
          <a:r>
            <a:rPr lang="zh-CN" altLang="en-US" dirty="0" smtClean="0"/>
            <a:t>显示</a:t>
          </a:r>
          <a:endParaRPr lang="zh-CN" altLang="en-US" dirty="0"/>
        </a:p>
      </dgm:t>
    </dgm:pt>
    <dgm:pt modelId="{E9E83777-27C7-44F6-B7DC-5CEC5B4BF44E}" type="parTrans" cxnId="{4BEE1785-DE5F-4161-8599-B381190368E5}">
      <dgm:prSet/>
      <dgm:spPr/>
      <dgm:t>
        <a:bodyPr/>
        <a:lstStyle/>
        <a:p>
          <a:endParaRPr lang="zh-CN" altLang="en-US"/>
        </a:p>
      </dgm:t>
    </dgm:pt>
    <dgm:pt modelId="{EE5F7C58-ADAA-4B28-88D2-1E1F54F8A416}" type="sibTrans" cxnId="{4BEE1785-DE5F-4161-8599-B381190368E5}">
      <dgm:prSet/>
      <dgm:spPr/>
      <dgm:t>
        <a:bodyPr/>
        <a:lstStyle/>
        <a:p>
          <a:endParaRPr lang="zh-CN" altLang="en-US"/>
        </a:p>
      </dgm:t>
    </dgm:pt>
    <dgm:pt modelId="{675298AD-2B82-4FC5-98BC-2432234BAB7E}" type="pres">
      <dgm:prSet presAssocID="{C03CCA56-A5B6-4B0F-88AB-920C75D535EC}" presName="outerComposite" presStyleCnt="0">
        <dgm:presLayoutVars>
          <dgm:chMax val="5"/>
          <dgm:dir/>
          <dgm:resizeHandles val="exact"/>
        </dgm:presLayoutVars>
      </dgm:prSet>
      <dgm:spPr/>
      <dgm:t>
        <a:bodyPr/>
        <a:lstStyle/>
        <a:p>
          <a:endParaRPr lang="zh-CN" altLang="en-US"/>
        </a:p>
      </dgm:t>
    </dgm:pt>
    <dgm:pt modelId="{DDE37B43-8E72-4EDA-BABF-BBA46608D510}" type="pres">
      <dgm:prSet presAssocID="{C03CCA56-A5B6-4B0F-88AB-920C75D535EC}" presName="dummyMaxCanvas" presStyleCnt="0">
        <dgm:presLayoutVars/>
      </dgm:prSet>
      <dgm:spPr/>
    </dgm:pt>
    <dgm:pt modelId="{B52A4F15-461F-4509-8656-285569350C66}" type="pres">
      <dgm:prSet presAssocID="{C03CCA56-A5B6-4B0F-88AB-920C75D535EC}" presName="FourNodes_1" presStyleLbl="node1" presStyleIdx="0" presStyleCnt="4" custLinFactNeighborX="-1012">
        <dgm:presLayoutVars>
          <dgm:bulletEnabled val="1"/>
        </dgm:presLayoutVars>
      </dgm:prSet>
      <dgm:spPr/>
      <dgm:t>
        <a:bodyPr/>
        <a:lstStyle/>
        <a:p>
          <a:endParaRPr lang="zh-CN" altLang="en-US"/>
        </a:p>
      </dgm:t>
    </dgm:pt>
    <dgm:pt modelId="{376C0679-FBC4-45D5-8ED6-94E149B4C40C}" type="pres">
      <dgm:prSet presAssocID="{C03CCA56-A5B6-4B0F-88AB-920C75D535EC}" presName="FourNodes_2" presStyleLbl="node1" presStyleIdx="1" presStyleCnt="4">
        <dgm:presLayoutVars>
          <dgm:bulletEnabled val="1"/>
        </dgm:presLayoutVars>
      </dgm:prSet>
      <dgm:spPr/>
      <dgm:t>
        <a:bodyPr/>
        <a:lstStyle/>
        <a:p>
          <a:endParaRPr lang="zh-CN" altLang="en-US"/>
        </a:p>
      </dgm:t>
    </dgm:pt>
    <dgm:pt modelId="{2AFCE7B8-6614-426E-87D7-A260D6B2C89E}" type="pres">
      <dgm:prSet presAssocID="{C03CCA56-A5B6-4B0F-88AB-920C75D535EC}" presName="FourNodes_3" presStyleLbl="node1" presStyleIdx="2" presStyleCnt="4">
        <dgm:presLayoutVars>
          <dgm:bulletEnabled val="1"/>
        </dgm:presLayoutVars>
      </dgm:prSet>
      <dgm:spPr/>
      <dgm:t>
        <a:bodyPr/>
        <a:lstStyle/>
        <a:p>
          <a:endParaRPr lang="zh-CN" altLang="en-US"/>
        </a:p>
      </dgm:t>
    </dgm:pt>
    <dgm:pt modelId="{96333D6D-E2BC-4BCC-8CE6-AF2145303F04}" type="pres">
      <dgm:prSet presAssocID="{C03CCA56-A5B6-4B0F-88AB-920C75D535EC}" presName="FourNodes_4" presStyleLbl="node1" presStyleIdx="3" presStyleCnt="4">
        <dgm:presLayoutVars>
          <dgm:bulletEnabled val="1"/>
        </dgm:presLayoutVars>
      </dgm:prSet>
      <dgm:spPr/>
      <dgm:t>
        <a:bodyPr/>
        <a:lstStyle/>
        <a:p>
          <a:endParaRPr lang="zh-CN" altLang="en-US"/>
        </a:p>
      </dgm:t>
    </dgm:pt>
    <dgm:pt modelId="{506BC247-F880-4DC2-BD83-709C6A3F1090}" type="pres">
      <dgm:prSet presAssocID="{C03CCA56-A5B6-4B0F-88AB-920C75D535EC}" presName="FourConn_1-2" presStyleLbl="fgAccFollowNode1" presStyleIdx="0" presStyleCnt="3">
        <dgm:presLayoutVars>
          <dgm:bulletEnabled val="1"/>
        </dgm:presLayoutVars>
      </dgm:prSet>
      <dgm:spPr/>
      <dgm:t>
        <a:bodyPr/>
        <a:lstStyle/>
        <a:p>
          <a:endParaRPr lang="zh-CN" altLang="en-US"/>
        </a:p>
      </dgm:t>
    </dgm:pt>
    <dgm:pt modelId="{7345483C-2367-4FA9-9B81-8BBDDC31F6A6}" type="pres">
      <dgm:prSet presAssocID="{C03CCA56-A5B6-4B0F-88AB-920C75D535EC}" presName="FourConn_2-3" presStyleLbl="fgAccFollowNode1" presStyleIdx="1" presStyleCnt="3">
        <dgm:presLayoutVars>
          <dgm:bulletEnabled val="1"/>
        </dgm:presLayoutVars>
      </dgm:prSet>
      <dgm:spPr/>
      <dgm:t>
        <a:bodyPr/>
        <a:lstStyle/>
        <a:p>
          <a:endParaRPr lang="zh-CN" altLang="en-US"/>
        </a:p>
      </dgm:t>
    </dgm:pt>
    <dgm:pt modelId="{F1687BA0-71CA-4D70-A4FD-D1D6E6F84CC3}" type="pres">
      <dgm:prSet presAssocID="{C03CCA56-A5B6-4B0F-88AB-920C75D535EC}" presName="FourConn_3-4" presStyleLbl="fgAccFollowNode1" presStyleIdx="2" presStyleCnt="3">
        <dgm:presLayoutVars>
          <dgm:bulletEnabled val="1"/>
        </dgm:presLayoutVars>
      </dgm:prSet>
      <dgm:spPr/>
      <dgm:t>
        <a:bodyPr/>
        <a:lstStyle/>
        <a:p>
          <a:endParaRPr lang="zh-CN" altLang="en-US"/>
        </a:p>
      </dgm:t>
    </dgm:pt>
    <dgm:pt modelId="{22CAF848-7C42-4460-9156-1BCC6624C926}" type="pres">
      <dgm:prSet presAssocID="{C03CCA56-A5B6-4B0F-88AB-920C75D535EC}" presName="FourNodes_1_text" presStyleLbl="node1" presStyleIdx="3" presStyleCnt="4">
        <dgm:presLayoutVars>
          <dgm:bulletEnabled val="1"/>
        </dgm:presLayoutVars>
      </dgm:prSet>
      <dgm:spPr/>
      <dgm:t>
        <a:bodyPr/>
        <a:lstStyle/>
        <a:p>
          <a:endParaRPr lang="zh-CN" altLang="en-US"/>
        </a:p>
      </dgm:t>
    </dgm:pt>
    <dgm:pt modelId="{6A04F95B-2221-4780-9A2D-9A6E71DFBF86}" type="pres">
      <dgm:prSet presAssocID="{C03CCA56-A5B6-4B0F-88AB-920C75D535EC}" presName="FourNodes_2_text" presStyleLbl="node1" presStyleIdx="3" presStyleCnt="4">
        <dgm:presLayoutVars>
          <dgm:bulletEnabled val="1"/>
        </dgm:presLayoutVars>
      </dgm:prSet>
      <dgm:spPr/>
      <dgm:t>
        <a:bodyPr/>
        <a:lstStyle/>
        <a:p>
          <a:endParaRPr lang="zh-CN" altLang="en-US"/>
        </a:p>
      </dgm:t>
    </dgm:pt>
    <dgm:pt modelId="{DBF049D4-B59A-463B-AE2B-B574C39AC18E}" type="pres">
      <dgm:prSet presAssocID="{C03CCA56-A5B6-4B0F-88AB-920C75D535EC}" presName="FourNodes_3_text" presStyleLbl="node1" presStyleIdx="3" presStyleCnt="4">
        <dgm:presLayoutVars>
          <dgm:bulletEnabled val="1"/>
        </dgm:presLayoutVars>
      </dgm:prSet>
      <dgm:spPr/>
      <dgm:t>
        <a:bodyPr/>
        <a:lstStyle/>
        <a:p>
          <a:endParaRPr lang="zh-CN" altLang="en-US"/>
        </a:p>
      </dgm:t>
    </dgm:pt>
    <dgm:pt modelId="{17DABCBA-1881-45D7-924C-7DBE105293D8}" type="pres">
      <dgm:prSet presAssocID="{C03CCA56-A5B6-4B0F-88AB-920C75D535EC}" presName="FourNodes_4_text" presStyleLbl="node1" presStyleIdx="3" presStyleCnt="4">
        <dgm:presLayoutVars>
          <dgm:bulletEnabled val="1"/>
        </dgm:presLayoutVars>
      </dgm:prSet>
      <dgm:spPr/>
      <dgm:t>
        <a:bodyPr/>
        <a:lstStyle/>
        <a:p>
          <a:endParaRPr lang="zh-CN" altLang="en-US"/>
        </a:p>
      </dgm:t>
    </dgm:pt>
  </dgm:ptLst>
  <dgm:cxnLst>
    <dgm:cxn modelId="{9FF9839B-9F3C-49D1-99FC-32167DC7F5F0}" srcId="{C03CCA56-A5B6-4B0F-88AB-920C75D535EC}" destId="{E04696D3-00DA-4287-86AB-4A2153488438}" srcOrd="0" destOrd="0" parTransId="{49613383-483C-4BA5-AB17-77BFC48911E6}" sibTransId="{CEE2F21B-C789-45B4-B405-9EE0DB98235D}"/>
    <dgm:cxn modelId="{FABB7F87-A112-4F5E-A36B-1D5125343AC7}" type="presOf" srcId="{CEE2F21B-C789-45B4-B405-9EE0DB98235D}" destId="{506BC247-F880-4DC2-BD83-709C6A3F1090}" srcOrd="0" destOrd="0" presId="urn:microsoft.com/office/officeart/2005/8/layout/vProcess5"/>
    <dgm:cxn modelId="{4BEE1785-DE5F-4161-8599-B381190368E5}" srcId="{C03CCA56-A5B6-4B0F-88AB-920C75D535EC}" destId="{2D42E94C-4CC3-4DA6-AE4B-CBD442B383B2}" srcOrd="3" destOrd="0" parTransId="{E9E83777-27C7-44F6-B7DC-5CEC5B4BF44E}" sibTransId="{EE5F7C58-ADAA-4B28-88D2-1E1F54F8A416}"/>
    <dgm:cxn modelId="{9D3283D4-8E14-414B-9A35-F48C9C328D45}" type="presOf" srcId="{601267CA-F3A8-4448-803B-C3077CECB17A}" destId="{F1687BA0-71CA-4D70-A4FD-D1D6E6F84CC3}" srcOrd="0" destOrd="0" presId="urn:microsoft.com/office/officeart/2005/8/layout/vProcess5"/>
    <dgm:cxn modelId="{BF0CBE42-8DE1-42DE-9518-AEB193D7F9B4}" type="presOf" srcId="{E04696D3-00DA-4287-86AB-4A2153488438}" destId="{22CAF848-7C42-4460-9156-1BCC6624C926}" srcOrd="1" destOrd="0" presId="urn:microsoft.com/office/officeart/2005/8/layout/vProcess5"/>
    <dgm:cxn modelId="{6F436594-2BF9-4E00-B7D9-EA2CE7D276EC}" type="presOf" srcId="{C03CCA56-A5B6-4B0F-88AB-920C75D535EC}" destId="{675298AD-2B82-4FC5-98BC-2432234BAB7E}" srcOrd="0" destOrd="0" presId="urn:microsoft.com/office/officeart/2005/8/layout/vProcess5"/>
    <dgm:cxn modelId="{8C142E72-9458-4458-8699-0FCFCD46004F}" type="presOf" srcId="{E1F34719-638A-469B-BD6F-69DB43D87A63}" destId="{6A04F95B-2221-4780-9A2D-9A6E71DFBF86}" srcOrd="1" destOrd="0" presId="urn:microsoft.com/office/officeart/2005/8/layout/vProcess5"/>
    <dgm:cxn modelId="{98D51B59-6C97-4C33-9F9E-2BDA2856AFDC}" type="presOf" srcId="{B07E46AC-6AB2-4C5F-92E0-C207674C53D3}" destId="{7345483C-2367-4FA9-9B81-8BBDDC31F6A6}" srcOrd="0" destOrd="0" presId="urn:microsoft.com/office/officeart/2005/8/layout/vProcess5"/>
    <dgm:cxn modelId="{61CADB7E-606D-4D0B-94FE-F29C04B4242B}" type="presOf" srcId="{E04696D3-00DA-4287-86AB-4A2153488438}" destId="{B52A4F15-461F-4509-8656-285569350C66}" srcOrd="0" destOrd="0" presId="urn:microsoft.com/office/officeart/2005/8/layout/vProcess5"/>
    <dgm:cxn modelId="{458569D1-EC27-4728-87C2-C63A0ED58EB7}" type="presOf" srcId="{2D42E94C-4CC3-4DA6-AE4B-CBD442B383B2}" destId="{96333D6D-E2BC-4BCC-8CE6-AF2145303F04}" srcOrd="0" destOrd="0" presId="urn:microsoft.com/office/officeart/2005/8/layout/vProcess5"/>
    <dgm:cxn modelId="{B2115C69-3D30-4143-B746-EA655DC5847A}" srcId="{C03CCA56-A5B6-4B0F-88AB-920C75D535EC}" destId="{E1F34719-638A-469B-BD6F-69DB43D87A63}" srcOrd="1" destOrd="0" parTransId="{8FFD211B-E445-4533-AEE4-4BA0D26C14F1}" sibTransId="{B07E46AC-6AB2-4C5F-92E0-C207674C53D3}"/>
    <dgm:cxn modelId="{AD454341-A5B1-4BEC-8016-8A765B52460B}" type="presOf" srcId="{AA714FA6-55C7-4B45-A7F8-BB0E5B8B2D0D}" destId="{2AFCE7B8-6614-426E-87D7-A260D6B2C89E}" srcOrd="0" destOrd="0" presId="urn:microsoft.com/office/officeart/2005/8/layout/vProcess5"/>
    <dgm:cxn modelId="{3872B8AD-A09F-44F1-869C-2417E2B5BAE0}" type="presOf" srcId="{2D42E94C-4CC3-4DA6-AE4B-CBD442B383B2}" destId="{17DABCBA-1881-45D7-924C-7DBE105293D8}" srcOrd="1" destOrd="0" presId="urn:microsoft.com/office/officeart/2005/8/layout/vProcess5"/>
    <dgm:cxn modelId="{2F9E05D5-4C2A-45B3-B7D0-B43387CF79BD}" srcId="{C03CCA56-A5B6-4B0F-88AB-920C75D535EC}" destId="{AA714FA6-55C7-4B45-A7F8-BB0E5B8B2D0D}" srcOrd="2" destOrd="0" parTransId="{5BBD15EE-1DA6-4C00-9934-970314349231}" sibTransId="{601267CA-F3A8-4448-803B-C3077CECB17A}"/>
    <dgm:cxn modelId="{7940CDD4-DA0F-4C7D-9FAF-8FBE71046C94}" type="presOf" srcId="{E1F34719-638A-469B-BD6F-69DB43D87A63}" destId="{376C0679-FBC4-45D5-8ED6-94E149B4C40C}" srcOrd="0" destOrd="0" presId="urn:microsoft.com/office/officeart/2005/8/layout/vProcess5"/>
    <dgm:cxn modelId="{FB637BB0-7C74-4416-AF23-CB3D45CB695E}" type="presOf" srcId="{AA714FA6-55C7-4B45-A7F8-BB0E5B8B2D0D}" destId="{DBF049D4-B59A-463B-AE2B-B574C39AC18E}" srcOrd="1" destOrd="0" presId="urn:microsoft.com/office/officeart/2005/8/layout/vProcess5"/>
    <dgm:cxn modelId="{7FB8CCE3-59EE-4116-9099-D36368F306AB}" type="presParOf" srcId="{675298AD-2B82-4FC5-98BC-2432234BAB7E}" destId="{DDE37B43-8E72-4EDA-BABF-BBA46608D510}" srcOrd="0" destOrd="0" presId="urn:microsoft.com/office/officeart/2005/8/layout/vProcess5"/>
    <dgm:cxn modelId="{4BF3D275-6B98-4839-B1C3-DDAFE8601ECC}" type="presParOf" srcId="{675298AD-2B82-4FC5-98BC-2432234BAB7E}" destId="{B52A4F15-461F-4509-8656-285569350C66}" srcOrd="1" destOrd="0" presId="urn:microsoft.com/office/officeart/2005/8/layout/vProcess5"/>
    <dgm:cxn modelId="{B68219E1-3D2F-4D2A-9250-EBAE4798B9EB}" type="presParOf" srcId="{675298AD-2B82-4FC5-98BC-2432234BAB7E}" destId="{376C0679-FBC4-45D5-8ED6-94E149B4C40C}" srcOrd="2" destOrd="0" presId="urn:microsoft.com/office/officeart/2005/8/layout/vProcess5"/>
    <dgm:cxn modelId="{64772649-5E63-4D05-BDEF-F1A9E20EF3E6}" type="presParOf" srcId="{675298AD-2B82-4FC5-98BC-2432234BAB7E}" destId="{2AFCE7B8-6614-426E-87D7-A260D6B2C89E}" srcOrd="3" destOrd="0" presId="urn:microsoft.com/office/officeart/2005/8/layout/vProcess5"/>
    <dgm:cxn modelId="{2BA06800-0D75-464C-BD68-5C5E116C3422}" type="presParOf" srcId="{675298AD-2B82-4FC5-98BC-2432234BAB7E}" destId="{96333D6D-E2BC-4BCC-8CE6-AF2145303F04}" srcOrd="4" destOrd="0" presId="urn:microsoft.com/office/officeart/2005/8/layout/vProcess5"/>
    <dgm:cxn modelId="{7C422472-1E94-40FC-99B9-4C9B719C317F}" type="presParOf" srcId="{675298AD-2B82-4FC5-98BC-2432234BAB7E}" destId="{506BC247-F880-4DC2-BD83-709C6A3F1090}" srcOrd="5" destOrd="0" presId="urn:microsoft.com/office/officeart/2005/8/layout/vProcess5"/>
    <dgm:cxn modelId="{7E640BA5-4674-4EDE-878D-1AAD94F55D8F}" type="presParOf" srcId="{675298AD-2B82-4FC5-98BC-2432234BAB7E}" destId="{7345483C-2367-4FA9-9B81-8BBDDC31F6A6}" srcOrd="6" destOrd="0" presId="urn:microsoft.com/office/officeart/2005/8/layout/vProcess5"/>
    <dgm:cxn modelId="{7DF29AEA-839B-4B6B-B646-6F0E55244719}" type="presParOf" srcId="{675298AD-2B82-4FC5-98BC-2432234BAB7E}" destId="{F1687BA0-71CA-4D70-A4FD-D1D6E6F84CC3}" srcOrd="7" destOrd="0" presId="urn:microsoft.com/office/officeart/2005/8/layout/vProcess5"/>
    <dgm:cxn modelId="{45383734-C2AA-4D91-85D5-9C2DBE76B820}" type="presParOf" srcId="{675298AD-2B82-4FC5-98BC-2432234BAB7E}" destId="{22CAF848-7C42-4460-9156-1BCC6624C926}" srcOrd="8" destOrd="0" presId="urn:microsoft.com/office/officeart/2005/8/layout/vProcess5"/>
    <dgm:cxn modelId="{B8CCDC18-19A8-4D39-AE6B-E835F537C8C7}" type="presParOf" srcId="{675298AD-2B82-4FC5-98BC-2432234BAB7E}" destId="{6A04F95B-2221-4780-9A2D-9A6E71DFBF86}" srcOrd="9" destOrd="0" presId="urn:microsoft.com/office/officeart/2005/8/layout/vProcess5"/>
    <dgm:cxn modelId="{0FF908B2-2269-4A73-857B-2F15FE7000CD}" type="presParOf" srcId="{675298AD-2B82-4FC5-98BC-2432234BAB7E}" destId="{DBF049D4-B59A-463B-AE2B-B574C39AC18E}" srcOrd="10" destOrd="0" presId="urn:microsoft.com/office/officeart/2005/8/layout/vProcess5"/>
    <dgm:cxn modelId="{2318FFC0-D8B1-4066-A022-CF7BB55C68BA}" type="presParOf" srcId="{675298AD-2B82-4FC5-98BC-2432234BAB7E}" destId="{17DABCBA-1881-45D7-924C-7DBE105293D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86A395-804C-41C0-8E39-56FFE4A6227F}" type="doc">
      <dgm:prSet loTypeId="urn:microsoft.com/office/officeart/2008/layout/AscendingPictureAccentProcess" loCatId="process" qsTypeId="urn:microsoft.com/office/officeart/2005/8/quickstyle/simple1" qsCatId="simple" csTypeId="urn:microsoft.com/office/officeart/2005/8/colors/accent1_2" csCatId="accent1" phldr="1"/>
      <dgm:spPr/>
      <dgm:t>
        <a:bodyPr/>
        <a:lstStyle/>
        <a:p>
          <a:endParaRPr lang="zh-CN" altLang="en-US"/>
        </a:p>
      </dgm:t>
    </dgm:pt>
    <dgm:pt modelId="{F745A769-CD5E-436A-8968-F90F6BB0C959}">
      <dgm:prSet phldrT="[文本]"/>
      <dgm:spPr/>
      <dgm:t>
        <a:bodyPr/>
        <a:lstStyle/>
        <a:p>
          <a:r>
            <a:rPr lang="zh-CN" dirty="0" smtClean="0"/>
            <a:t>化工企业每月</a:t>
          </a:r>
          <a:r>
            <a:rPr lang="en-US" dirty="0" smtClean="0"/>
            <a:t>25</a:t>
          </a:r>
          <a:r>
            <a:rPr lang="zh-CN" dirty="0" smtClean="0"/>
            <a:t>日前汇总分析本单位安全隐患排查治理情况，并通过安全隐患排查治理信息系统向负责安全生产监督管理职责的部门报送月度报表</a:t>
          </a:r>
          <a:endParaRPr lang="zh-CN" altLang="en-US" dirty="0"/>
        </a:p>
      </dgm:t>
    </dgm:pt>
    <dgm:pt modelId="{42389493-5C74-4AEF-95D7-C2D22E1FEA69}" type="parTrans" cxnId="{4BF2D18B-216C-4711-B137-0CBC6E747D04}">
      <dgm:prSet/>
      <dgm:spPr/>
      <dgm:t>
        <a:bodyPr/>
        <a:lstStyle/>
        <a:p>
          <a:endParaRPr lang="zh-CN" altLang="en-US"/>
        </a:p>
      </dgm:t>
    </dgm:pt>
    <dgm:pt modelId="{399EAAE5-0CC3-424A-A5EE-0ABF9D00F29B}" type="sibTrans" cxnId="{4BF2D18B-216C-4711-B137-0CBC6E747D04}">
      <dgm:prSet/>
      <dgm:spPr>
        <a:blipFill rotWithShape="1">
          <a:blip xmlns:r="http://schemas.openxmlformats.org/officeDocument/2006/relationships" r:embed="rId1"/>
          <a:stretch>
            <a:fillRect/>
          </a:stretch>
        </a:blipFill>
      </dgm:spPr>
      <dgm:t>
        <a:bodyPr/>
        <a:lstStyle/>
        <a:p>
          <a:endParaRPr lang="zh-CN" altLang="en-US"/>
        </a:p>
      </dgm:t>
    </dgm:pt>
    <dgm:pt modelId="{D4AE972D-8ED3-4FFB-84DF-297D2DB89298}">
      <dgm:prSet phldrT="[文本]"/>
      <dgm:spPr/>
      <dgm:t>
        <a:bodyPr/>
        <a:lstStyle/>
        <a:p>
          <a:r>
            <a:rPr lang="zh-CN" dirty="0" smtClean="0"/>
            <a:t>各行业监管部门于每月</a:t>
          </a:r>
          <a:r>
            <a:rPr lang="en-US" dirty="0" smtClean="0"/>
            <a:t>23</a:t>
          </a:r>
          <a:r>
            <a:rPr lang="zh-CN" dirty="0" smtClean="0"/>
            <a:t>日前向</a:t>
          </a:r>
          <a:r>
            <a:rPr lang="zh-CN" altLang="en-US" dirty="0" smtClean="0"/>
            <a:t>县级</a:t>
          </a:r>
          <a:r>
            <a:rPr lang="zh-CN" dirty="0" smtClean="0"/>
            <a:t>安监部门报送月度统计分析报表</a:t>
          </a:r>
          <a:endParaRPr lang="zh-CN" altLang="en-US" dirty="0"/>
        </a:p>
      </dgm:t>
    </dgm:pt>
    <dgm:pt modelId="{7A1B13DE-45BC-451A-93EA-F1EB1AEFED77}" type="parTrans" cxnId="{A7F9CA5C-8E03-44B1-AA20-DEBCFE9AFC2E}">
      <dgm:prSet/>
      <dgm:spPr/>
      <dgm:t>
        <a:bodyPr/>
        <a:lstStyle/>
        <a:p>
          <a:endParaRPr lang="zh-CN" altLang="en-US"/>
        </a:p>
      </dgm:t>
    </dgm:pt>
    <dgm:pt modelId="{34409D05-D36D-4257-AC59-BD263D9BA0F3}" type="sibTrans" cxnId="{A7F9CA5C-8E03-44B1-AA20-DEBCFE9AFC2E}">
      <dgm:prSet/>
      <dgm:spPr>
        <a:blipFill rotWithShape="1">
          <a:blip xmlns:r="http://schemas.openxmlformats.org/officeDocument/2006/relationships" r:embed="rId2"/>
          <a:stretch>
            <a:fillRect/>
          </a:stretch>
        </a:blipFill>
      </dgm:spPr>
      <dgm:t>
        <a:bodyPr/>
        <a:lstStyle/>
        <a:p>
          <a:endParaRPr lang="zh-CN" altLang="en-US"/>
        </a:p>
      </dgm:t>
    </dgm:pt>
    <dgm:pt modelId="{CC6C70F0-FA2E-45A5-BE8A-D46FF38D785C}">
      <dgm:prSet phldrT="[文本]"/>
      <dgm:spPr/>
      <dgm:t>
        <a:bodyPr/>
        <a:lstStyle/>
        <a:p>
          <a:r>
            <a:rPr lang="zh-CN" smtClean="0"/>
            <a:t>旗安监部门于每月</a:t>
          </a:r>
          <a:r>
            <a:rPr lang="en-US" smtClean="0"/>
            <a:t>25</a:t>
          </a:r>
          <a:r>
            <a:rPr lang="zh-CN" smtClean="0"/>
            <a:t>日前向市安全生产监督管理局报送月度统计分析报表</a:t>
          </a:r>
          <a:endParaRPr lang="zh-CN" altLang="en-US" dirty="0"/>
        </a:p>
      </dgm:t>
    </dgm:pt>
    <dgm:pt modelId="{3C758E1D-4D0A-4644-8AE0-EA2EF1B98A2A}" type="parTrans" cxnId="{1BFDFC0B-21F9-41E9-8233-34D5515E4F1F}">
      <dgm:prSet/>
      <dgm:spPr/>
      <dgm:t>
        <a:bodyPr/>
        <a:lstStyle/>
        <a:p>
          <a:endParaRPr lang="zh-CN" altLang="en-US"/>
        </a:p>
      </dgm:t>
    </dgm:pt>
    <dgm:pt modelId="{5DE0AA86-A6C7-4366-95EB-5B425C3E4655}" type="sibTrans" cxnId="{1BFDFC0B-21F9-41E9-8233-34D5515E4F1F}">
      <dgm:prSet/>
      <dgm:spPr>
        <a:blipFill rotWithShape="1">
          <a:blip xmlns:r="http://schemas.openxmlformats.org/officeDocument/2006/relationships" r:embed="rId3"/>
          <a:stretch>
            <a:fillRect/>
          </a:stretch>
        </a:blipFill>
      </dgm:spPr>
      <dgm:t>
        <a:bodyPr/>
        <a:lstStyle/>
        <a:p>
          <a:endParaRPr lang="zh-CN" altLang="en-US"/>
        </a:p>
      </dgm:t>
    </dgm:pt>
    <dgm:pt modelId="{A49C6D6B-1A68-4341-A5C8-1A858DF9A620}" type="pres">
      <dgm:prSet presAssocID="{8486A395-804C-41C0-8E39-56FFE4A6227F}" presName="Name0" presStyleCnt="0">
        <dgm:presLayoutVars>
          <dgm:chMax val="7"/>
          <dgm:chPref val="7"/>
          <dgm:dir/>
        </dgm:presLayoutVars>
      </dgm:prSet>
      <dgm:spPr/>
      <dgm:t>
        <a:bodyPr/>
        <a:lstStyle/>
        <a:p>
          <a:endParaRPr lang="zh-CN" altLang="en-US"/>
        </a:p>
      </dgm:t>
    </dgm:pt>
    <dgm:pt modelId="{8922E904-5FE5-40F5-8AAB-1AC3F946B00D}" type="pres">
      <dgm:prSet presAssocID="{8486A395-804C-41C0-8E39-56FFE4A6227F}" presName="dot1" presStyleLbl="alignNode1" presStyleIdx="0" presStyleCnt="12"/>
      <dgm:spPr/>
    </dgm:pt>
    <dgm:pt modelId="{C374E7DD-7375-40B2-B4A3-ABDB65AF1E47}" type="pres">
      <dgm:prSet presAssocID="{8486A395-804C-41C0-8E39-56FFE4A6227F}" presName="dot2" presStyleLbl="alignNode1" presStyleIdx="1" presStyleCnt="12"/>
      <dgm:spPr/>
    </dgm:pt>
    <dgm:pt modelId="{CE5113AA-B96A-4F9B-8CAD-A274D3108BC2}" type="pres">
      <dgm:prSet presAssocID="{8486A395-804C-41C0-8E39-56FFE4A6227F}" presName="dot3" presStyleLbl="alignNode1" presStyleIdx="2" presStyleCnt="12"/>
      <dgm:spPr/>
    </dgm:pt>
    <dgm:pt modelId="{BF120B0C-77BD-4D86-9F04-9454368CA7D8}" type="pres">
      <dgm:prSet presAssocID="{8486A395-804C-41C0-8E39-56FFE4A6227F}" presName="dot4" presStyleLbl="alignNode1" presStyleIdx="3" presStyleCnt="12"/>
      <dgm:spPr/>
    </dgm:pt>
    <dgm:pt modelId="{A964AC40-44AF-4541-9DBD-3659E935231F}" type="pres">
      <dgm:prSet presAssocID="{8486A395-804C-41C0-8E39-56FFE4A6227F}" presName="dot5" presStyleLbl="alignNode1" presStyleIdx="4" presStyleCnt="12"/>
      <dgm:spPr/>
    </dgm:pt>
    <dgm:pt modelId="{0AE83FBC-0B4F-41A1-A3FC-3FDC8A632527}" type="pres">
      <dgm:prSet presAssocID="{8486A395-804C-41C0-8E39-56FFE4A6227F}" presName="dotArrow1" presStyleLbl="alignNode1" presStyleIdx="5" presStyleCnt="12"/>
      <dgm:spPr/>
    </dgm:pt>
    <dgm:pt modelId="{27E12973-4556-49B6-B6A1-D89B1F811BE9}" type="pres">
      <dgm:prSet presAssocID="{8486A395-804C-41C0-8E39-56FFE4A6227F}" presName="dotArrow2" presStyleLbl="alignNode1" presStyleIdx="6" presStyleCnt="12"/>
      <dgm:spPr/>
    </dgm:pt>
    <dgm:pt modelId="{2D35897F-D332-4A08-AB9F-C949799492BB}" type="pres">
      <dgm:prSet presAssocID="{8486A395-804C-41C0-8E39-56FFE4A6227F}" presName="dotArrow3" presStyleLbl="alignNode1" presStyleIdx="7" presStyleCnt="12"/>
      <dgm:spPr/>
    </dgm:pt>
    <dgm:pt modelId="{5B8F61A1-68BB-4611-BA5B-A68B4F8F2E54}" type="pres">
      <dgm:prSet presAssocID="{8486A395-804C-41C0-8E39-56FFE4A6227F}" presName="dotArrow4" presStyleLbl="alignNode1" presStyleIdx="8" presStyleCnt="12"/>
      <dgm:spPr/>
    </dgm:pt>
    <dgm:pt modelId="{B8459845-9D34-458F-B64F-04535EBF8BAD}" type="pres">
      <dgm:prSet presAssocID="{8486A395-804C-41C0-8E39-56FFE4A6227F}" presName="dotArrow5" presStyleLbl="alignNode1" presStyleIdx="9" presStyleCnt="12"/>
      <dgm:spPr/>
    </dgm:pt>
    <dgm:pt modelId="{102E5C7F-C545-4700-8579-F219E285BEC4}" type="pres">
      <dgm:prSet presAssocID="{8486A395-804C-41C0-8E39-56FFE4A6227F}" presName="dotArrow6" presStyleLbl="alignNode1" presStyleIdx="10" presStyleCnt="12"/>
      <dgm:spPr/>
    </dgm:pt>
    <dgm:pt modelId="{F4C227DE-8E6A-40AC-860D-F8EB3D04F15E}" type="pres">
      <dgm:prSet presAssocID="{8486A395-804C-41C0-8E39-56FFE4A6227F}" presName="dotArrow7" presStyleLbl="alignNode1" presStyleIdx="11" presStyleCnt="12"/>
      <dgm:spPr/>
    </dgm:pt>
    <dgm:pt modelId="{00CD1D7D-1B6C-42ED-B568-FE358022DAB7}" type="pres">
      <dgm:prSet presAssocID="{F745A769-CD5E-436A-8968-F90F6BB0C959}" presName="parTx1" presStyleLbl="node1" presStyleIdx="0" presStyleCnt="3"/>
      <dgm:spPr/>
      <dgm:t>
        <a:bodyPr/>
        <a:lstStyle/>
        <a:p>
          <a:endParaRPr lang="zh-CN" altLang="en-US"/>
        </a:p>
      </dgm:t>
    </dgm:pt>
    <dgm:pt modelId="{5F1372EF-5F48-4DFF-94E2-0967B90FBCEB}" type="pres">
      <dgm:prSet presAssocID="{399EAAE5-0CC3-424A-A5EE-0ABF9D00F29B}" presName="picture1" presStyleCnt="0"/>
      <dgm:spPr/>
    </dgm:pt>
    <dgm:pt modelId="{5CFF15E3-DFD9-4918-9AE6-3607277FD43D}" type="pres">
      <dgm:prSet presAssocID="{399EAAE5-0CC3-424A-A5EE-0ABF9D00F29B}" presName="imageRepeatNode" presStyleLbl="fgImgPlace1" presStyleIdx="0" presStyleCnt="3"/>
      <dgm:spPr/>
      <dgm:t>
        <a:bodyPr/>
        <a:lstStyle/>
        <a:p>
          <a:endParaRPr lang="zh-CN" altLang="en-US"/>
        </a:p>
      </dgm:t>
    </dgm:pt>
    <dgm:pt modelId="{0840F2C2-B487-4D1C-8801-9BBFAFBF7F47}" type="pres">
      <dgm:prSet presAssocID="{D4AE972D-8ED3-4FFB-84DF-297D2DB89298}" presName="parTx2" presStyleLbl="node1" presStyleIdx="1" presStyleCnt="3"/>
      <dgm:spPr/>
      <dgm:t>
        <a:bodyPr/>
        <a:lstStyle/>
        <a:p>
          <a:endParaRPr lang="zh-CN" altLang="en-US"/>
        </a:p>
      </dgm:t>
    </dgm:pt>
    <dgm:pt modelId="{A9694C34-C104-471F-B9AA-37E01F17225E}" type="pres">
      <dgm:prSet presAssocID="{34409D05-D36D-4257-AC59-BD263D9BA0F3}" presName="picture2" presStyleCnt="0"/>
      <dgm:spPr/>
    </dgm:pt>
    <dgm:pt modelId="{F63E0294-E6B0-4C72-B5E1-95C3BF377CDC}" type="pres">
      <dgm:prSet presAssocID="{34409D05-D36D-4257-AC59-BD263D9BA0F3}" presName="imageRepeatNode" presStyleLbl="fgImgPlace1" presStyleIdx="1" presStyleCnt="3"/>
      <dgm:spPr/>
      <dgm:t>
        <a:bodyPr/>
        <a:lstStyle/>
        <a:p>
          <a:endParaRPr lang="zh-CN" altLang="en-US"/>
        </a:p>
      </dgm:t>
    </dgm:pt>
    <dgm:pt modelId="{753E1D6E-10D3-48F7-AE6A-D3588D172DCA}" type="pres">
      <dgm:prSet presAssocID="{CC6C70F0-FA2E-45A5-BE8A-D46FF38D785C}" presName="parTx3" presStyleLbl="node1" presStyleIdx="2" presStyleCnt="3"/>
      <dgm:spPr/>
      <dgm:t>
        <a:bodyPr/>
        <a:lstStyle/>
        <a:p>
          <a:endParaRPr lang="zh-CN" altLang="en-US"/>
        </a:p>
      </dgm:t>
    </dgm:pt>
    <dgm:pt modelId="{31A581EB-508E-424F-AA9F-09E9C179F993}" type="pres">
      <dgm:prSet presAssocID="{5DE0AA86-A6C7-4366-95EB-5B425C3E4655}" presName="picture3" presStyleCnt="0"/>
      <dgm:spPr/>
    </dgm:pt>
    <dgm:pt modelId="{128A1152-F348-4385-93DE-2292DB3972B5}" type="pres">
      <dgm:prSet presAssocID="{5DE0AA86-A6C7-4366-95EB-5B425C3E4655}" presName="imageRepeatNode" presStyleLbl="fgImgPlace1" presStyleIdx="2" presStyleCnt="3"/>
      <dgm:spPr/>
      <dgm:t>
        <a:bodyPr/>
        <a:lstStyle/>
        <a:p>
          <a:endParaRPr lang="zh-CN" altLang="en-US"/>
        </a:p>
      </dgm:t>
    </dgm:pt>
  </dgm:ptLst>
  <dgm:cxnLst>
    <dgm:cxn modelId="{8DC08497-85C0-46A0-ABEC-675D641CE898}" type="presOf" srcId="{F745A769-CD5E-436A-8968-F90F6BB0C959}" destId="{00CD1D7D-1B6C-42ED-B568-FE358022DAB7}" srcOrd="0" destOrd="0" presId="urn:microsoft.com/office/officeart/2008/layout/AscendingPictureAccentProcess"/>
    <dgm:cxn modelId="{1BFDFC0B-21F9-41E9-8233-34D5515E4F1F}" srcId="{8486A395-804C-41C0-8E39-56FFE4A6227F}" destId="{CC6C70F0-FA2E-45A5-BE8A-D46FF38D785C}" srcOrd="2" destOrd="0" parTransId="{3C758E1D-4D0A-4644-8AE0-EA2EF1B98A2A}" sibTransId="{5DE0AA86-A6C7-4366-95EB-5B425C3E4655}"/>
    <dgm:cxn modelId="{4BF2D18B-216C-4711-B137-0CBC6E747D04}" srcId="{8486A395-804C-41C0-8E39-56FFE4A6227F}" destId="{F745A769-CD5E-436A-8968-F90F6BB0C959}" srcOrd="0" destOrd="0" parTransId="{42389493-5C74-4AEF-95D7-C2D22E1FEA69}" sibTransId="{399EAAE5-0CC3-424A-A5EE-0ABF9D00F29B}"/>
    <dgm:cxn modelId="{A0BED631-74D7-4B3C-9707-29C0ADEC4299}" type="presOf" srcId="{D4AE972D-8ED3-4FFB-84DF-297D2DB89298}" destId="{0840F2C2-B487-4D1C-8801-9BBFAFBF7F47}" srcOrd="0" destOrd="0" presId="urn:microsoft.com/office/officeart/2008/layout/AscendingPictureAccentProcess"/>
    <dgm:cxn modelId="{1E1A20F9-BCF9-4D82-8984-245BAAB58E1E}" type="presOf" srcId="{8486A395-804C-41C0-8E39-56FFE4A6227F}" destId="{A49C6D6B-1A68-4341-A5C8-1A858DF9A620}" srcOrd="0" destOrd="0" presId="urn:microsoft.com/office/officeart/2008/layout/AscendingPictureAccentProcess"/>
    <dgm:cxn modelId="{232EA890-B7C9-4331-AF87-3739FD7F6202}" type="presOf" srcId="{CC6C70F0-FA2E-45A5-BE8A-D46FF38D785C}" destId="{753E1D6E-10D3-48F7-AE6A-D3588D172DCA}" srcOrd="0" destOrd="0" presId="urn:microsoft.com/office/officeart/2008/layout/AscendingPictureAccentProcess"/>
    <dgm:cxn modelId="{A7F9CA5C-8E03-44B1-AA20-DEBCFE9AFC2E}" srcId="{8486A395-804C-41C0-8E39-56FFE4A6227F}" destId="{D4AE972D-8ED3-4FFB-84DF-297D2DB89298}" srcOrd="1" destOrd="0" parTransId="{7A1B13DE-45BC-451A-93EA-F1EB1AEFED77}" sibTransId="{34409D05-D36D-4257-AC59-BD263D9BA0F3}"/>
    <dgm:cxn modelId="{C515E8BB-9BCC-402B-98ED-3229DD8E6CD2}" type="presOf" srcId="{34409D05-D36D-4257-AC59-BD263D9BA0F3}" destId="{F63E0294-E6B0-4C72-B5E1-95C3BF377CDC}" srcOrd="0" destOrd="0" presId="urn:microsoft.com/office/officeart/2008/layout/AscendingPictureAccentProcess"/>
    <dgm:cxn modelId="{F515156C-D8EC-4450-B841-34511A5B25EB}" type="presOf" srcId="{5DE0AA86-A6C7-4366-95EB-5B425C3E4655}" destId="{128A1152-F348-4385-93DE-2292DB3972B5}" srcOrd="0" destOrd="0" presId="urn:microsoft.com/office/officeart/2008/layout/AscendingPictureAccentProcess"/>
    <dgm:cxn modelId="{30C53F40-E7E0-4CEE-9842-3AFBF0CD024D}" type="presOf" srcId="{399EAAE5-0CC3-424A-A5EE-0ABF9D00F29B}" destId="{5CFF15E3-DFD9-4918-9AE6-3607277FD43D}" srcOrd="0" destOrd="0" presId="urn:microsoft.com/office/officeart/2008/layout/AscendingPictureAccentProcess"/>
    <dgm:cxn modelId="{DB0654AB-C127-454D-A468-77BB58EB0C6D}" type="presParOf" srcId="{A49C6D6B-1A68-4341-A5C8-1A858DF9A620}" destId="{8922E904-5FE5-40F5-8AAB-1AC3F946B00D}" srcOrd="0" destOrd="0" presId="urn:microsoft.com/office/officeart/2008/layout/AscendingPictureAccentProcess"/>
    <dgm:cxn modelId="{AC0F52AE-95A6-48C1-AC4E-A08627A32D1A}" type="presParOf" srcId="{A49C6D6B-1A68-4341-A5C8-1A858DF9A620}" destId="{C374E7DD-7375-40B2-B4A3-ABDB65AF1E47}" srcOrd="1" destOrd="0" presId="urn:microsoft.com/office/officeart/2008/layout/AscendingPictureAccentProcess"/>
    <dgm:cxn modelId="{E33D49C4-EC61-495D-8F4E-A0795E997F4C}" type="presParOf" srcId="{A49C6D6B-1A68-4341-A5C8-1A858DF9A620}" destId="{CE5113AA-B96A-4F9B-8CAD-A274D3108BC2}" srcOrd="2" destOrd="0" presId="urn:microsoft.com/office/officeart/2008/layout/AscendingPictureAccentProcess"/>
    <dgm:cxn modelId="{84D350A4-D547-4AE4-8F9F-A9490B6D3A2D}" type="presParOf" srcId="{A49C6D6B-1A68-4341-A5C8-1A858DF9A620}" destId="{BF120B0C-77BD-4D86-9F04-9454368CA7D8}" srcOrd="3" destOrd="0" presId="urn:microsoft.com/office/officeart/2008/layout/AscendingPictureAccentProcess"/>
    <dgm:cxn modelId="{7CC72745-7115-4D54-B77A-BB3657A21205}" type="presParOf" srcId="{A49C6D6B-1A68-4341-A5C8-1A858DF9A620}" destId="{A964AC40-44AF-4541-9DBD-3659E935231F}" srcOrd="4" destOrd="0" presId="urn:microsoft.com/office/officeart/2008/layout/AscendingPictureAccentProcess"/>
    <dgm:cxn modelId="{5B42E460-F850-484D-A965-207BDE820102}" type="presParOf" srcId="{A49C6D6B-1A68-4341-A5C8-1A858DF9A620}" destId="{0AE83FBC-0B4F-41A1-A3FC-3FDC8A632527}" srcOrd="5" destOrd="0" presId="urn:microsoft.com/office/officeart/2008/layout/AscendingPictureAccentProcess"/>
    <dgm:cxn modelId="{7EEDF65C-BF99-439D-8D3D-27DD15854F39}" type="presParOf" srcId="{A49C6D6B-1A68-4341-A5C8-1A858DF9A620}" destId="{27E12973-4556-49B6-B6A1-D89B1F811BE9}" srcOrd="6" destOrd="0" presId="urn:microsoft.com/office/officeart/2008/layout/AscendingPictureAccentProcess"/>
    <dgm:cxn modelId="{F93A0EA7-6E2C-41AA-9B4F-94A0DAA58550}" type="presParOf" srcId="{A49C6D6B-1A68-4341-A5C8-1A858DF9A620}" destId="{2D35897F-D332-4A08-AB9F-C949799492BB}" srcOrd="7" destOrd="0" presId="urn:microsoft.com/office/officeart/2008/layout/AscendingPictureAccentProcess"/>
    <dgm:cxn modelId="{EF22DA3A-3857-4408-AE16-B569010D7292}" type="presParOf" srcId="{A49C6D6B-1A68-4341-A5C8-1A858DF9A620}" destId="{5B8F61A1-68BB-4611-BA5B-A68B4F8F2E54}" srcOrd="8" destOrd="0" presId="urn:microsoft.com/office/officeart/2008/layout/AscendingPictureAccentProcess"/>
    <dgm:cxn modelId="{D1E0056C-17D9-4353-B4BA-3168F9FCD44E}" type="presParOf" srcId="{A49C6D6B-1A68-4341-A5C8-1A858DF9A620}" destId="{B8459845-9D34-458F-B64F-04535EBF8BAD}" srcOrd="9" destOrd="0" presId="urn:microsoft.com/office/officeart/2008/layout/AscendingPictureAccentProcess"/>
    <dgm:cxn modelId="{BD0D82AD-277C-43CF-9BA6-0407EF047F79}" type="presParOf" srcId="{A49C6D6B-1A68-4341-A5C8-1A858DF9A620}" destId="{102E5C7F-C545-4700-8579-F219E285BEC4}" srcOrd="10" destOrd="0" presId="urn:microsoft.com/office/officeart/2008/layout/AscendingPictureAccentProcess"/>
    <dgm:cxn modelId="{89F20DB4-99EB-4DD5-B336-23B2BE860A9A}" type="presParOf" srcId="{A49C6D6B-1A68-4341-A5C8-1A858DF9A620}" destId="{F4C227DE-8E6A-40AC-860D-F8EB3D04F15E}" srcOrd="11" destOrd="0" presId="urn:microsoft.com/office/officeart/2008/layout/AscendingPictureAccentProcess"/>
    <dgm:cxn modelId="{E0DA1271-6949-49F1-8B9C-B56980F159C0}" type="presParOf" srcId="{A49C6D6B-1A68-4341-A5C8-1A858DF9A620}" destId="{00CD1D7D-1B6C-42ED-B568-FE358022DAB7}" srcOrd="12" destOrd="0" presId="urn:microsoft.com/office/officeart/2008/layout/AscendingPictureAccentProcess"/>
    <dgm:cxn modelId="{E029E6F2-F6EE-44A4-A0A2-048FBCC67CD2}" type="presParOf" srcId="{A49C6D6B-1A68-4341-A5C8-1A858DF9A620}" destId="{5F1372EF-5F48-4DFF-94E2-0967B90FBCEB}" srcOrd="13" destOrd="0" presId="urn:microsoft.com/office/officeart/2008/layout/AscendingPictureAccentProcess"/>
    <dgm:cxn modelId="{CB23C2E3-5101-4663-B880-D3AF9F39D713}" type="presParOf" srcId="{5F1372EF-5F48-4DFF-94E2-0967B90FBCEB}" destId="{5CFF15E3-DFD9-4918-9AE6-3607277FD43D}" srcOrd="0" destOrd="0" presId="urn:microsoft.com/office/officeart/2008/layout/AscendingPictureAccentProcess"/>
    <dgm:cxn modelId="{77FECBDB-D0D2-4F9A-A67C-D611C3A33741}" type="presParOf" srcId="{A49C6D6B-1A68-4341-A5C8-1A858DF9A620}" destId="{0840F2C2-B487-4D1C-8801-9BBFAFBF7F47}" srcOrd="14" destOrd="0" presId="urn:microsoft.com/office/officeart/2008/layout/AscendingPictureAccentProcess"/>
    <dgm:cxn modelId="{F72C655B-5BC6-42CF-B5E0-66FE386765B2}" type="presParOf" srcId="{A49C6D6B-1A68-4341-A5C8-1A858DF9A620}" destId="{A9694C34-C104-471F-B9AA-37E01F17225E}" srcOrd="15" destOrd="0" presId="urn:microsoft.com/office/officeart/2008/layout/AscendingPictureAccentProcess"/>
    <dgm:cxn modelId="{4E74C37A-AE65-499E-BB1E-431C0C10EBD6}" type="presParOf" srcId="{A9694C34-C104-471F-B9AA-37E01F17225E}" destId="{F63E0294-E6B0-4C72-B5E1-95C3BF377CDC}" srcOrd="0" destOrd="0" presId="urn:microsoft.com/office/officeart/2008/layout/AscendingPictureAccentProcess"/>
    <dgm:cxn modelId="{43289E62-6933-45FD-9269-FBA86C1F730C}" type="presParOf" srcId="{A49C6D6B-1A68-4341-A5C8-1A858DF9A620}" destId="{753E1D6E-10D3-48F7-AE6A-D3588D172DCA}" srcOrd="16" destOrd="0" presId="urn:microsoft.com/office/officeart/2008/layout/AscendingPictureAccentProcess"/>
    <dgm:cxn modelId="{0C5C66B5-E849-415B-9EA2-9596C5714AA4}" type="presParOf" srcId="{A49C6D6B-1A68-4341-A5C8-1A858DF9A620}" destId="{31A581EB-508E-424F-AA9F-09E9C179F993}" srcOrd="17" destOrd="0" presId="urn:microsoft.com/office/officeart/2008/layout/AscendingPictureAccentProcess"/>
    <dgm:cxn modelId="{919C6577-76B9-4F50-A46F-4F7E9137B49D}" type="presParOf" srcId="{31A581EB-508E-424F-AA9F-09E9C179F993}" destId="{128A1152-F348-4385-93DE-2292DB3972B5}"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A40E52-9AF3-4410-9928-A3865DB0C6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1C437F3-5A28-456C-9282-015F467218B5}">
      <dgm:prSet phldrT="[文本]"/>
      <dgm:spPr/>
      <dgm:t>
        <a:bodyPr/>
        <a:lstStyle/>
        <a:p>
          <a:r>
            <a:rPr lang="zh-CN" dirty="0" smtClean="0"/>
            <a:t>隐患排查信息查询</a:t>
          </a:r>
          <a:endParaRPr lang="zh-CN" altLang="en-US" dirty="0"/>
        </a:p>
      </dgm:t>
    </dgm:pt>
    <dgm:pt modelId="{A22A4A18-0DFF-4DFA-8989-55D70270C59E}" type="parTrans" cxnId="{37F8DB48-6F40-4665-AA2B-ECE5561FA1F4}">
      <dgm:prSet/>
      <dgm:spPr/>
      <dgm:t>
        <a:bodyPr/>
        <a:lstStyle/>
        <a:p>
          <a:endParaRPr lang="zh-CN" altLang="en-US"/>
        </a:p>
      </dgm:t>
    </dgm:pt>
    <dgm:pt modelId="{69003726-7AD8-4320-A913-85B1B5C9ECFE}" type="sibTrans" cxnId="{37F8DB48-6F40-4665-AA2B-ECE5561FA1F4}">
      <dgm:prSet/>
      <dgm:spPr/>
      <dgm:t>
        <a:bodyPr/>
        <a:lstStyle/>
        <a:p>
          <a:endParaRPr lang="zh-CN" altLang="en-US"/>
        </a:p>
      </dgm:t>
    </dgm:pt>
    <dgm:pt modelId="{8C369F3C-8F81-485A-B88F-3404C6D7CABB}">
      <dgm:prSet phldrT="[文本]"/>
      <dgm:spPr/>
      <dgm:t>
        <a:bodyPr/>
        <a:lstStyle/>
        <a:p>
          <a:r>
            <a:rPr lang="zh-CN" altLang="en-US" dirty="0" smtClean="0"/>
            <a:t>选择企业名称、排查时间段、专家等进行查询</a:t>
          </a:r>
          <a:endParaRPr lang="zh-CN" altLang="en-US" dirty="0"/>
        </a:p>
      </dgm:t>
    </dgm:pt>
    <dgm:pt modelId="{3E5062EA-5CB7-4677-91BA-415C3FB0D3B3}" type="parTrans" cxnId="{837212ED-AFEF-4457-84EF-38CB9ECE6846}">
      <dgm:prSet/>
      <dgm:spPr/>
      <dgm:t>
        <a:bodyPr/>
        <a:lstStyle/>
        <a:p>
          <a:endParaRPr lang="zh-CN" altLang="en-US"/>
        </a:p>
      </dgm:t>
    </dgm:pt>
    <dgm:pt modelId="{2619DF7D-7486-42EB-9739-6D13D70BEFD6}" type="sibTrans" cxnId="{837212ED-AFEF-4457-84EF-38CB9ECE6846}">
      <dgm:prSet/>
      <dgm:spPr/>
      <dgm:t>
        <a:bodyPr/>
        <a:lstStyle/>
        <a:p>
          <a:endParaRPr lang="zh-CN" altLang="en-US"/>
        </a:p>
      </dgm:t>
    </dgm:pt>
    <dgm:pt modelId="{A8879639-EFA1-42AB-99EF-72EEE2BBBDF1}">
      <dgm:prSet phldrT="[文本]"/>
      <dgm:spPr/>
      <dgm:t>
        <a:bodyPr/>
        <a:lstStyle/>
        <a:p>
          <a:r>
            <a:rPr lang="zh-CN" dirty="0" smtClean="0"/>
            <a:t>隐患排查</a:t>
          </a:r>
          <a:r>
            <a:rPr lang="zh-CN" altLang="en-US" dirty="0" smtClean="0"/>
            <a:t>与应急</a:t>
          </a:r>
          <a:r>
            <a:rPr lang="zh-CN" dirty="0" smtClean="0"/>
            <a:t>治理信息查询</a:t>
          </a:r>
          <a:endParaRPr lang="zh-CN" altLang="en-US" dirty="0"/>
        </a:p>
      </dgm:t>
    </dgm:pt>
    <dgm:pt modelId="{89098795-EDB0-47DA-A210-D3665C44F7A6}" type="parTrans" cxnId="{F3B5CA91-0AB9-4991-9FC5-E31564185A78}">
      <dgm:prSet/>
      <dgm:spPr/>
      <dgm:t>
        <a:bodyPr/>
        <a:lstStyle/>
        <a:p>
          <a:endParaRPr lang="zh-CN" altLang="en-US"/>
        </a:p>
      </dgm:t>
    </dgm:pt>
    <dgm:pt modelId="{94F0023D-9DCE-4B0B-BF6A-792C57D881E9}" type="sibTrans" cxnId="{F3B5CA91-0AB9-4991-9FC5-E31564185A78}">
      <dgm:prSet/>
      <dgm:spPr/>
      <dgm:t>
        <a:bodyPr/>
        <a:lstStyle/>
        <a:p>
          <a:endParaRPr lang="zh-CN" altLang="en-US"/>
        </a:p>
      </dgm:t>
    </dgm:pt>
    <dgm:pt modelId="{A584BB4A-D790-48B1-A97C-BA76C127C797}">
      <dgm:prSet phldrT="[文本]"/>
      <dgm:spPr/>
      <dgm:t>
        <a:bodyPr/>
        <a:lstStyle/>
        <a:p>
          <a:r>
            <a:rPr lang="zh-CN" altLang="en-US" dirty="0" smtClean="0"/>
            <a:t>选择企业名称、排查时间段、治理开始时间、复查时间等进行查询</a:t>
          </a:r>
          <a:endParaRPr lang="zh-CN" altLang="en-US" dirty="0"/>
        </a:p>
      </dgm:t>
    </dgm:pt>
    <dgm:pt modelId="{ACF07A3C-F1C7-439E-9042-389FE1FB7A4E}" type="parTrans" cxnId="{B7629496-EE66-4CB0-A7EA-AD2E8221698A}">
      <dgm:prSet/>
      <dgm:spPr/>
      <dgm:t>
        <a:bodyPr/>
        <a:lstStyle/>
        <a:p>
          <a:endParaRPr lang="zh-CN" altLang="en-US"/>
        </a:p>
      </dgm:t>
    </dgm:pt>
    <dgm:pt modelId="{0E34956A-9502-4C00-82B1-25CE6589F4F9}" type="sibTrans" cxnId="{B7629496-EE66-4CB0-A7EA-AD2E8221698A}">
      <dgm:prSet/>
      <dgm:spPr/>
      <dgm:t>
        <a:bodyPr/>
        <a:lstStyle/>
        <a:p>
          <a:endParaRPr lang="zh-CN" altLang="en-US"/>
        </a:p>
      </dgm:t>
    </dgm:pt>
    <dgm:pt modelId="{FBD7020F-691C-4FCE-8A41-864D855724BC}">
      <dgm:prSet phldrT="[文本]"/>
      <dgm:spPr/>
      <dgm:t>
        <a:bodyPr/>
        <a:lstStyle/>
        <a:p>
          <a:r>
            <a:rPr lang="zh-CN" dirty="0" smtClean="0"/>
            <a:t>危险源报警信息查询</a:t>
          </a:r>
          <a:endParaRPr lang="zh-CN" altLang="en-US" dirty="0"/>
        </a:p>
      </dgm:t>
    </dgm:pt>
    <dgm:pt modelId="{CAB65172-67F2-4F0E-A0D1-D0A523833DB1}" type="parTrans" cxnId="{2240ED62-E27E-4661-AD9F-27F9EFCA97B7}">
      <dgm:prSet/>
      <dgm:spPr/>
      <dgm:t>
        <a:bodyPr/>
        <a:lstStyle/>
        <a:p>
          <a:endParaRPr lang="zh-CN" altLang="en-US"/>
        </a:p>
      </dgm:t>
    </dgm:pt>
    <dgm:pt modelId="{A29B4A8F-049A-4E8F-8CE3-BFE7C728D9B7}" type="sibTrans" cxnId="{2240ED62-E27E-4661-AD9F-27F9EFCA97B7}">
      <dgm:prSet/>
      <dgm:spPr/>
      <dgm:t>
        <a:bodyPr/>
        <a:lstStyle/>
        <a:p>
          <a:endParaRPr lang="zh-CN" altLang="en-US"/>
        </a:p>
      </dgm:t>
    </dgm:pt>
    <dgm:pt modelId="{E8B6B49D-0822-4598-A24A-AC34BB2CD961}">
      <dgm:prSet phldrT="[文本]"/>
      <dgm:spPr/>
      <dgm:t>
        <a:bodyPr/>
        <a:lstStyle/>
        <a:p>
          <a:r>
            <a:rPr lang="zh-CN" dirty="0" smtClean="0"/>
            <a:t>八大作业票证查询</a:t>
          </a:r>
          <a:endParaRPr lang="zh-CN" altLang="en-US" dirty="0"/>
        </a:p>
      </dgm:t>
    </dgm:pt>
    <dgm:pt modelId="{EBA6D8E5-0D22-4CFC-8481-CFDE2E3351FA}" type="parTrans" cxnId="{3FFA3134-597C-4A94-970B-8D43E727E636}">
      <dgm:prSet/>
      <dgm:spPr/>
      <dgm:t>
        <a:bodyPr/>
        <a:lstStyle/>
        <a:p>
          <a:endParaRPr lang="zh-CN" altLang="en-US"/>
        </a:p>
      </dgm:t>
    </dgm:pt>
    <dgm:pt modelId="{5B3425E2-D6B0-4ECF-97AD-A4A2DF709A5E}" type="sibTrans" cxnId="{3FFA3134-597C-4A94-970B-8D43E727E636}">
      <dgm:prSet/>
      <dgm:spPr/>
      <dgm:t>
        <a:bodyPr/>
        <a:lstStyle/>
        <a:p>
          <a:endParaRPr lang="zh-CN" altLang="en-US"/>
        </a:p>
      </dgm:t>
    </dgm:pt>
    <dgm:pt modelId="{93EA7908-FBF2-4C14-9AC0-ADE81A6BC442}">
      <dgm:prSet phldrT="[文本]"/>
      <dgm:spPr/>
      <dgm:t>
        <a:bodyPr/>
        <a:lstStyle/>
        <a:p>
          <a:r>
            <a:rPr lang="zh-CN" dirty="0" smtClean="0"/>
            <a:t>企业应急预案查询</a:t>
          </a:r>
          <a:endParaRPr lang="zh-CN" altLang="en-US" dirty="0"/>
        </a:p>
      </dgm:t>
    </dgm:pt>
    <dgm:pt modelId="{099D5EEA-23ED-49FD-8D45-52BC6FDC59CA}" type="parTrans" cxnId="{54D10E04-AC8B-4A70-A979-AA9E28882E29}">
      <dgm:prSet/>
      <dgm:spPr/>
      <dgm:t>
        <a:bodyPr/>
        <a:lstStyle/>
        <a:p>
          <a:endParaRPr lang="zh-CN" altLang="en-US"/>
        </a:p>
      </dgm:t>
    </dgm:pt>
    <dgm:pt modelId="{905E0867-CB87-478E-9F77-6FD947AED55D}" type="sibTrans" cxnId="{54D10E04-AC8B-4A70-A979-AA9E28882E29}">
      <dgm:prSet/>
      <dgm:spPr/>
      <dgm:t>
        <a:bodyPr/>
        <a:lstStyle/>
        <a:p>
          <a:endParaRPr lang="zh-CN" altLang="en-US"/>
        </a:p>
      </dgm:t>
    </dgm:pt>
    <dgm:pt modelId="{63EDD19E-B03C-4AA0-B782-7CF1FCBE64D8}">
      <dgm:prSet phldrT="[文本]"/>
      <dgm:spPr/>
      <dgm:t>
        <a:bodyPr/>
        <a:lstStyle/>
        <a:p>
          <a:r>
            <a:rPr lang="zh-CN" dirty="0" smtClean="0"/>
            <a:t>隐患排查</a:t>
          </a:r>
          <a:r>
            <a:rPr lang="zh-CN" altLang="en-US" dirty="0" smtClean="0"/>
            <a:t>与应急</a:t>
          </a:r>
          <a:r>
            <a:rPr lang="zh-CN" dirty="0" smtClean="0"/>
            <a:t>治理台账查询</a:t>
          </a:r>
          <a:endParaRPr lang="zh-CN" altLang="en-US" dirty="0"/>
        </a:p>
      </dgm:t>
    </dgm:pt>
    <dgm:pt modelId="{8880AF05-59F2-462D-99A9-A0E1EE4F779F}" type="parTrans" cxnId="{C6927383-88FC-4056-B4A8-1D4643194839}">
      <dgm:prSet/>
      <dgm:spPr/>
      <dgm:t>
        <a:bodyPr/>
        <a:lstStyle/>
        <a:p>
          <a:endParaRPr lang="zh-CN" altLang="en-US"/>
        </a:p>
      </dgm:t>
    </dgm:pt>
    <dgm:pt modelId="{C7079C93-E66A-47F1-895B-7407284A9CF3}" type="sibTrans" cxnId="{C6927383-88FC-4056-B4A8-1D4643194839}">
      <dgm:prSet/>
      <dgm:spPr/>
      <dgm:t>
        <a:bodyPr/>
        <a:lstStyle/>
        <a:p>
          <a:endParaRPr lang="zh-CN" altLang="en-US"/>
        </a:p>
      </dgm:t>
    </dgm:pt>
    <dgm:pt modelId="{BFC232D9-E822-4754-BAEA-60DFD0CAB415}">
      <dgm:prSet phldrT="[文本]"/>
      <dgm:spPr/>
      <dgm:t>
        <a:bodyPr/>
        <a:lstStyle/>
        <a:p>
          <a:r>
            <a:rPr lang="zh-CN" dirty="0" smtClean="0"/>
            <a:t>企业档案信息查询</a:t>
          </a:r>
          <a:endParaRPr lang="zh-CN" altLang="en-US" dirty="0"/>
        </a:p>
      </dgm:t>
    </dgm:pt>
    <dgm:pt modelId="{D9DE8985-B8A8-4A8A-854D-D5519758FC45}" type="parTrans" cxnId="{156A0DEE-866A-4430-9FDC-42ACD8EF62DE}">
      <dgm:prSet/>
      <dgm:spPr/>
      <dgm:t>
        <a:bodyPr/>
        <a:lstStyle/>
        <a:p>
          <a:endParaRPr lang="zh-CN" altLang="en-US"/>
        </a:p>
      </dgm:t>
    </dgm:pt>
    <dgm:pt modelId="{A23D39F7-E522-43FB-83D7-1797E9FE1DEE}" type="sibTrans" cxnId="{156A0DEE-866A-4430-9FDC-42ACD8EF62DE}">
      <dgm:prSet/>
      <dgm:spPr/>
      <dgm:t>
        <a:bodyPr/>
        <a:lstStyle/>
        <a:p>
          <a:endParaRPr lang="zh-CN" altLang="en-US"/>
        </a:p>
      </dgm:t>
    </dgm:pt>
    <dgm:pt modelId="{1E3422C5-04F3-4C1B-9451-1118296EC74A}">
      <dgm:prSet phldrT="[文本]"/>
      <dgm:spPr/>
      <dgm:t>
        <a:bodyPr/>
        <a:lstStyle/>
        <a:p>
          <a:r>
            <a:rPr lang="zh-CN" altLang="en-US" dirty="0" smtClean="0"/>
            <a:t>开票时间、开票人、会签人等进行查询</a:t>
          </a:r>
          <a:endParaRPr lang="zh-CN" altLang="en-US" dirty="0"/>
        </a:p>
      </dgm:t>
    </dgm:pt>
    <dgm:pt modelId="{13ABD4EB-1DCA-4574-BCB2-447EF8789803}" type="parTrans" cxnId="{2A26D537-30DB-4B1C-9571-15FF79426B2B}">
      <dgm:prSet/>
      <dgm:spPr/>
      <dgm:t>
        <a:bodyPr/>
        <a:lstStyle/>
        <a:p>
          <a:endParaRPr lang="zh-CN" altLang="en-US"/>
        </a:p>
      </dgm:t>
    </dgm:pt>
    <dgm:pt modelId="{319DB47A-24F9-4747-AF1A-0F56FAE64A30}" type="sibTrans" cxnId="{2A26D537-30DB-4B1C-9571-15FF79426B2B}">
      <dgm:prSet/>
      <dgm:spPr/>
      <dgm:t>
        <a:bodyPr/>
        <a:lstStyle/>
        <a:p>
          <a:endParaRPr lang="zh-CN" altLang="en-US"/>
        </a:p>
      </dgm:t>
    </dgm:pt>
    <dgm:pt modelId="{D2ADCBDC-92D1-45E0-BD95-868C196DC5AD}">
      <dgm:prSet phldrT="[文本]"/>
      <dgm:spPr/>
      <dgm:t>
        <a:bodyPr/>
        <a:lstStyle/>
        <a:p>
          <a:r>
            <a:rPr lang="en-US" altLang="zh-CN" dirty="0" smtClean="0"/>
            <a:t>   ……</a:t>
          </a:r>
          <a:endParaRPr lang="zh-CN" altLang="en-US" dirty="0"/>
        </a:p>
      </dgm:t>
    </dgm:pt>
    <dgm:pt modelId="{092E0D61-8182-4B49-B57C-4E5938BD7189}" type="parTrans" cxnId="{CBC7E83C-7AC5-4E75-9210-E171BE86406D}">
      <dgm:prSet/>
      <dgm:spPr/>
      <dgm:t>
        <a:bodyPr/>
        <a:lstStyle/>
        <a:p>
          <a:endParaRPr lang="zh-CN" altLang="en-US"/>
        </a:p>
      </dgm:t>
    </dgm:pt>
    <dgm:pt modelId="{36948BF4-E2FF-487E-9498-A7F53BCDF324}" type="sibTrans" cxnId="{CBC7E83C-7AC5-4E75-9210-E171BE86406D}">
      <dgm:prSet/>
      <dgm:spPr/>
      <dgm:t>
        <a:bodyPr/>
        <a:lstStyle/>
        <a:p>
          <a:endParaRPr lang="zh-CN" altLang="en-US"/>
        </a:p>
      </dgm:t>
    </dgm:pt>
    <dgm:pt modelId="{4AE5C5EB-EF84-41C4-A2B8-6E00519A0F7A}">
      <dgm:prSet phldrT="[文本]"/>
      <dgm:spPr/>
      <dgm:t>
        <a:bodyPr/>
        <a:lstStyle/>
        <a:p>
          <a:r>
            <a:rPr lang="zh-CN" altLang="en-US" dirty="0" smtClean="0"/>
            <a:t>报警时间段，报警类型等进行查询</a:t>
          </a:r>
          <a:endParaRPr lang="zh-CN" altLang="en-US" dirty="0"/>
        </a:p>
      </dgm:t>
    </dgm:pt>
    <dgm:pt modelId="{6C34AE32-B29F-4C4C-90BD-30C9B962467E}" type="parTrans" cxnId="{A05154BA-94C4-47DD-B880-58DC06F369A1}">
      <dgm:prSet/>
      <dgm:spPr/>
      <dgm:t>
        <a:bodyPr/>
        <a:lstStyle/>
        <a:p>
          <a:endParaRPr lang="zh-CN" altLang="en-US"/>
        </a:p>
      </dgm:t>
    </dgm:pt>
    <dgm:pt modelId="{BFE70360-91F2-47F7-93A8-20A018AD6728}" type="sibTrans" cxnId="{A05154BA-94C4-47DD-B880-58DC06F369A1}">
      <dgm:prSet/>
      <dgm:spPr/>
      <dgm:t>
        <a:bodyPr/>
        <a:lstStyle/>
        <a:p>
          <a:endParaRPr lang="zh-CN" altLang="en-US"/>
        </a:p>
      </dgm:t>
    </dgm:pt>
    <dgm:pt modelId="{967EF217-FA23-406A-AE26-5828BF454B75}" type="pres">
      <dgm:prSet presAssocID="{71A40E52-9AF3-4410-9928-A3865DB0C696}" presName="linear" presStyleCnt="0">
        <dgm:presLayoutVars>
          <dgm:animLvl val="lvl"/>
          <dgm:resizeHandles val="exact"/>
        </dgm:presLayoutVars>
      </dgm:prSet>
      <dgm:spPr/>
      <dgm:t>
        <a:bodyPr/>
        <a:lstStyle/>
        <a:p>
          <a:endParaRPr lang="zh-CN" altLang="en-US"/>
        </a:p>
      </dgm:t>
    </dgm:pt>
    <dgm:pt modelId="{D1A94CE0-310B-44DB-90B9-AA1D7CA0E53C}" type="pres">
      <dgm:prSet presAssocID="{B1C437F3-5A28-456C-9282-015F467218B5}" presName="parentText" presStyleLbl="node1" presStyleIdx="0" presStyleCnt="8">
        <dgm:presLayoutVars>
          <dgm:chMax val="0"/>
          <dgm:bulletEnabled val="1"/>
        </dgm:presLayoutVars>
      </dgm:prSet>
      <dgm:spPr/>
      <dgm:t>
        <a:bodyPr/>
        <a:lstStyle/>
        <a:p>
          <a:endParaRPr lang="zh-CN" altLang="en-US"/>
        </a:p>
      </dgm:t>
    </dgm:pt>
    <dgm:pt modelId="{FF428DB9-EDC0-4BA7-9ADA-0BEBB51ACE74}" type="pres">
      <dgm:prSet presAssocID="{B1C437F3-5A28-456C-9282-015F467218B5}" presName="childText" presStyleLbl="revTx" presStyleIdx="0" presStyleCnt="4">
        <dgm:presLayoutVars>
          <dgm:bulletEnabled val="1"/>
        </dgm:presLayoutVars>
      </dgm:prSet>
      <dgm:spPr/>
      <dgm:t>
        <a:bodyPr/>
        <a:lstStyle/>
        <a:p>
          <a:endParaRPr lang="zh-CN" altLang="en-US"/>
        </a:p>
      </dgm:t>
    </dgm:pt>
    <dgm:pt modelId="{66D8F9AD-E99B-45B5-ADD4-6BFBD64B6D98}" type="pres">
      <dgm:prSet presAssocID="{A8879639-EFA1-42AB-99EF-72EEE2BBBDF1}" presName="parentText" presStyleLbl="node1" presStyleIdx="1" presStyleCnt="8">
        <dgm:presLayoutVars>
          <dgm:chMax val="0"/>
          <dgm:bulletEnabled val="1"/>
        </dgm:presLayoutVars>
      </dgm:prSet>
      <dgm:spPr/>
      <dgm:t>
        <a:bodyPr/>
        <a:lstStyle/>
        <a:p>
          <a:endParaRPr lang="zh-CN" altLang="en-US"/>
        </a:p>
      </dgm:t>
    </dgm:pt>
    <dgm:pt modelId="{B7734485-02DB-4D7A-BA11-9F277A4E824A}" type="pres">
      <dgm:prSet presAssocID="{A8879639-EFA1-42AB-99EF-72EEE2BBBDF1}" presName="childText" presStyleLbl="revTx" presStyleIdx="1" presStyleCnt="4">
        <dgm:presLayoutVars>
          <dgm:bulletEnabled val="1"/>
        </dgm:presLayoutVars>
      </dgm:prSet>
      <dgm:spPr/>
      <dgm:t>
        <a:bodyPr/>
        <a:lstStyle/>
        <a:p>
          <a:endParaRPr lang="zh-CN" altLang="en-US"/>
        </a:p>
      </dgm:t>
    </dgm:pt>
    <dgm:pt modelId="{B01DB654-8219-4759-9F89-BF8E446D9107}" type="pres">
      <dgm:prSet presAssocID="{FBD7020F-691C-4FCE-8A41-864D855724BC}" presName="parentText" presStyleLbl="node1" presStyleIdx="2" presStyleCnt="8">
        <dgm:presLayoutVars>
          <dgm:chMax val="0"/>
          <dgm:bulletEnabled val="1"/>
        </dgm:presLayoutVars>
      </dgm:prSet>
      <dgm:spPr/>
      <dgm:t>
        <a:bodyPr/>
        <a:lstStyle/>
        <a:p>
          <a:endParaRPr lang="zh-CN" altLang="en-US"/>
        </a:p>
      </dgm:t>
    </dgm:pt>
    <dgm:pt modelId="{D23608BA-F26B-47E3-BC8D-16D8F01BDB6A}" type="pres">
      <dgm:prSet presAssocID="{FBD7020F-691C-4FCE-8A41-864D855724BC}" presName="childText" presStyleLbl="revTx" presStyleIdx="2" presStyleCnt="4">
        <dgm:presLayoutVars>
          <dgm:bulletEnabled val="1"/>
        </dgm:presLayoutVars>
      </dgm:prSet>
      <dgm:spPr/>
      <dgm:t>
        <a:bodyPr/>
        <a:lstStyle/>
        <a:p>
          <a:endParaRPr lang="zh-CN" altLang="en-US"/>
        </a:p>
      </dgm:t>
    </dgm:pt>
    <dgm:pt modelId="{FD6DD6F9-623A-4BA9-A134-4AD4150E5BDF}" type="pres">
      <dgm:prSet presAssocID="{E8B6B49D-0822-4598-A24A-AC34BB2CD961}" presName="parentText" presStyleLbl="node1" presStyleIdx="3" presStyleCnt="8">
        <dgm:presLayoutVars>
          <dgm:chMax val="0"/>
          <dgm:bulletEnabled val="1"/>
        </dgm:presLayoutVars>
      </dgm:prSet>
      <dgm:spPr/>
      <dgm:t>
        <a:bodyPr/>
        <a:lstStyle/>
        <a:p>
          <a:endParaRPr lang="zh-CN" altLang="en-US"/>
        </a:p>
      </dgm:t>
    </dgm:pt>
    <dgm:pt modelId="{8BADC683-5355-4B8B-8CEC-03126439F470}" type="pres">
      <dgm:prSet presAssocID="{E8B6B49D-0822-4598-A24A-AC34BB2CD961}" presName="childText" presStyleLbl="revTx" presStyleIdx="3" presStyleCnt="4">
        <dgm:presLayoutVars>
          <dgm:bulletEnabled val="1"/>
        </dgm:presLayoutVars>
      </dgm:prSet>
      <dgm:spPr/>
      <dgm:t>
        <a:bodyPr/>
        <a:lstStyle/>
        <a:p>
          <a:endParaRPr lang="zh-CN" altLang="en-US"/>
        </a:p>
      </dgm:t>
    </dgm:pt>
    <dgm:pt modelId="{EA6D9679-F11B-4CAE-ACC1-DB8FAE331B99}" type="pres">
      <dgm:prSet presAssocID="{93EA7908-FBF2-4C14-9AC0-ADE81A6BC442}" presName="parentText" presStyleLbl="node1" presStyleIdx="4" presStyleCnt="8">
        <dgm:presLayoutVars>
          <dgm:chMax val="0"/>
          <dgm:bulletEnabled val="1"/>
        </dgm:presLayoutVars>
      </dgm:prSet>
      <dgm:spPr/>
      <dgm:t>
        <a:bodyPr/>
        <a:lstStyle/>
        <a:p>
          <a:endParaRPr lang="zh-CN" altLang="en-US"/>
        </a:p>
      </dgm:t>
    </dgm:pt>
    <dgm:pt modelId="{8C710AE3-02BC-4324-A9E1-13C54B3FF3EC}" type="pres">
      <dgm:prSet presAssocID="{905E0867-CB87-478E-9F77-6FD947AED55D}" presName="spacer" presStyleCnt="0"/>
      <dgm:spPr/>
    </dgm:pt>
    <dgm:pt modelId="{567635D5-DFE4-4669-B9E8-88FF54C9EDE0}" type="pres">
      <dgm:prSet presAssocID="{63EDD19E-B03C-4AA0-B782-7CF1FCBE64D8}" presName="parentText" presStyleLbl="node1" presStyleIdx="5" presStyleCnt="8">
        <dgm:presLayoutVars>
          <dgm:chMax val="0"/>
          <dgm:bulletEnabled val="1"/>
        </dgm:presLayoutVars>
      </dgm:prSet>
      <dgm:spPr/>
      <dgm:t>
        <a:bodyPr/>
        <a:lstStyle/>
        <a:p>
          <a:endParaRPr lang="zh-CN" altLang="en-US"/>
        </a:p>
      </dgm:t>
    </dgm:pt>
    <dgm:pt modelId="{FB4B8628-5AD3-4A25-8783-126E24E77F54}" type="pres">
      <dgm:prSet presAssocID="{C7079C93-E66A-47F1-895B-7407284A9CF3}" presName="spacer" presStyleCnt="0"/>
      <dgm:spPr/>
    </dgm:pt>
    <dgm:pt modelId="{69663C8A-DF4D-4265-B334-63763FC4266E}" type="pres">
      <dgm:prSet presAssocID="{BFC232D9-E822-4754-BAEA-60DFD0CAB415}" presName="parentText" presStyleLbl="node1" presStyleIdx="6" presStyleCnt="8">
        <dgm:presLayoutVars>
          <dgm:chMax val="0"/>
          <dgm:bulletEnabled val="1"/>
        </dgm:presLayoutVars>
      </dgm:prSet>
      <dgm:spPr/>
      <dgm:t>
        <a:bodyPr/>
        <a:lstStyle/>
        <a:p>
          <a:endParaRPr lang="zh-CN" altLang="en-US"/>
        </a:p>
      </dgm:t>
    </dgm:pt>
    <dgm:pt modelId="{6FA6C5A5-E74F-45F2-99DD-39A08AD899B1}" type="pres">
      <dgm:prSet presAssocID="{A23D39F7-E522-43FB-83D7-1797E9FE1DEE}" presName="spacer" presStyleCnt="0"/>
      <dgm:spPr/>
    </dgm:pt>
    <dgm:pt modelId="{8AA32AF6-1B5F-4DD5-987E-6E51FB9D602E}" type="pres">
      <dgm:prSet presAssocID="{D2ADCBDC-92D1-45E0-BD95-868C196DC5AD}" presName="parentText" presStyleLbl="node1" presStyleIdx="7" presStyleCnt="8">
        <dgm:presLayoutVars>
          <dgm:chMax val="0"/>
          <dgm:bulletEnabled val="1"/>
        </dgm:presLayoutVars>
      </dgm:prSet>
      <dgm:spPr/>
      <dgm:t>
        <a:bodyPr/>
        <a:lstStyle/>
        <a:p>
          <a:endParaRPr lang="zh-CN" altLang="en-US"/>
        </a:p>
      </dgm:t>
    </dgm:pt>
  </dgm:ptLst>
  <dgm:cxnLst>
    <dgm:cxn modelId="{37F8DB48-6F40-4665-AA2B-ECE5561FA1F4}" srcId="{71A40E52-9AF3-4410-9928-A3865DB0C696}" destId="{B1C437F3-5A28-456C-9282-015F467218B5}" srcOrd="0" destOrd="0" parTransId="{A22A4A18-0DFF-4DFA-8989-55D70270C59E}" sibTransId="{69003726-7AD8-4320-A913-85B1B5C9ECFE}"/>
    <dgm:cxn modelId="{837212ED-AFEF-4457-84EF-38CB9ECE6846}" srcId="{B1C437F3-5A28-456C-9282-015F467218B5}" destId="{8C369F3C-8F81-485A-B88F-3404C6D7CABB}" srcOrd="0" destOrd="0" parTransId="{3E5062EA-5CB7-4677-91BA-415C3FB0D3B3}" sibTransId="{2619DF7D-7486-42EB-9739-6D13D70BEFD6}"/>
    <dgm:cxn modelId="{6B99E94F-BD45-4A2A-87D2-0E70A6D71F25}" type="presOf" srcId="{63EDD19E-B03C-4AA0-B782-7CF1FCBE64D8}" destId="{567635D5-DFE4-4669-B9E8-88FF54C9EDE0}" srcOrd="0" destOrd="0" presId="urn:microsoft.com/office/officeart/2005/8/layout/vList2"/>
    <dgm:cxn modelId="{79A82C6D-1774-4303-BD9D-4830A3143261}" type="presOf" srcId="{71A40E52-9AF3-4410-9928-A3865DB0C696}" destId="{967EF217-FA23-406A-AE26-5828BF454B75}" srcOrd="0" destOrd="0" presId="urn:microsoft.com/office/officeart/2005/8/layout/vList2"/>
    <dgm:cxn modelId="{E3DB0C0E-EB7C-4825-BA01-51DB096B5FDC}" type="presOf" srcId="{E8B6B49D-0822-4598-A24A-AC34BB2CD961}" destId="{FD6DD6F9-623A-4BA9-A134-4AD4150E5BDF}" srcOrd="0" destOrd="0" presId="urn:microsoft.com/office/officeart/2005/8/layout/vList2"/>
    <dgm:cxn modelId="{980ECB69-4AC7-496C-A022-78A2F901611D}" type="presOf" srcId="{A8879639-EFA1-42AB-99EF-72EEE2BBBDF1}" destId="{66D8F9AD-E99B-45B5-ADD4-6BFBD64B6D98}" srcOrd="0" destOrd="0" presId="urn:microsoft.com/office/officeart/2005/8/layout/vList2"/>
    <dgm:cxn modelId="{161C7D17-B3A5-4677-9FED-1D55D365A041}" type="presOf" srcId="{4AE5C5EB-EF84-41C4-A2B8-6E00519A0F7A}" destId="{D23608BA-F26B-47E3-BC8D-16D8F01BDB6A}" srcOrd="0" destOrd="0" presId="urn:microsoft.com/office/officeart/2005/8/layout/vList2"/>
    <dgm:cxn modelId="{B7629496-EE66-4CB0-A7EA-AD2E8221698A}" srcId="{A8879639-EFA1-42AB-99EF-72EEE2BBBDF1}" destId="{A584BB4A-D790-48B1-A97C-BA76C127C797}" srcOrd="0" destOrd="0" parTransId="{ACF07A3C-F1C7-439E-9042-389FE1FB7A4E}" sibTransId="{0E34956A-9502-4C00-82B1-25CE6589F4F9}"/>
    <dgm:cxn modelId="{D551F5FF-0D16-4D0F-ADC0-8581969F9619}" type="presOf" srcId="{93EA7908-FBF2-4C14-9AC0-ADE81A6BC442}" destId="{EA6D9679-F11B-4CAE-ACC1-DB8FAE331B99}" srcOrd="0" destOrd="0" presId="urn:microsoft.com/office/officeart/2005/8/layout/vList2"/>
    <dgm:cxn modelId="{2240ED62-E27E-4661-AD9F-27F9EFCA97B7}" srcId="{71A40E52-9AF3-4410-9928-A3865DB0C696}" destId="{FBD7020F-691C-4FCE-8A41-864D855724BC}" srcOrd="2" destOrd="0" parTransId="{CAB65172-67F2-4F0E-A0D1-D0A523833DB1}" sibTransId="{A29B4A8F-049A-4E8F-8CE3-BFE7C728D9B7}"/>
    <dgm:cxn modelId="{C6927383-88FC-4056-B4A8-1D4643194839}" srcId="{71A40E52-9AF3-4410-9928-A3865DB0C696}" destId="{63EDD19E-B03C-4AA0-B782-7CF1FCBE64D8}" srcOrd="5" destOrd="0" parTransId="{8880AF05-59F2-462D-99A9-A0E1EE4F779F}" sibTransId="{C7079C93-E66A-47F1-895B-7407284A9CF3}"/>
    <dgm:cxn modelId="{3FFA3134-597C-4A94-970B-8D43E727E636}" srcId="{71A40E52-9AF3-4410-9928-A3865DB0C696}" destId="{E8B6B49D-0822-4598-A24A-AC34BB2CD961}" srcOrd="3" destOrd="0" parTransId="{EBA6D8E5-0D22-4CFC-8481-CFDE2E3351FA}" sibTransId="{5B3425E2-D6B0-4ECF-97AD-A4A2DF709A5E}"/>
    <dgm:cxn modelId="{170F75E1-A9D9-45EA-9E7E-2A13B70E413D}" type="presOf" srcId="{BFC232D9-E822-4754-BAEA-60DFD0CAB415}" destId="{69663C8A-DF4D-4265-B334-63763FC4266E}" srcOrd="0" destOrd="0" presId="urn:microsoft.com/office/officeart/2005/8/layout/vList2"/>
    <dgm:cxn modelId="{EF4B420A-AB1B-4712-BBF3-CC5BE28AF8D8}" type="presOf" srcId="{D2ADCBDC-92D1-45E0-BD95-868C196DC5AD}" destId="{8AA32AF6-1B5F-4DD5-987E-6E51FB9D602E}" srcOrd="0" destOrd="0" presId="urn:microsoft.com/office/officeart/2005/8/layout/vList2"/>
    <dgm:cxn modelId="{F3B5CA91-0AB9-4991-9FC5-E31564185A78}" srcId="{71A40E52-9AF3-4410-9928-A3865DB0C696}" destId="{A8879639-EFA1-42AB-99EF-72EEE2BBBDF1}" srcOrd="1" destOrd="0" parTransId="{89098795-EDB0-47DA-A210-D3665C44F7A6}" sibTransId="{94F0023D-9DCE-4B0B-BF6A-792C57D881E9}"/>
    <dgm:cxn modelId="{D855D37C-67EB-49E9-8D7F-EDCBA5DA97E0}" type="presOf" srcId="{A584BB4A-D790-48B1-A97C-BA76C127C797}" destId="{B7734485-02DB-4D7A-BA11-9F277A4E824A}" srcOrd="0" destOrd="0" presId="urn:microsoft.com/office/officeart/2005/8/layout/vList2"/>
    <dgm:cxn modelId="{CBC7E83C-7AC5-4E75-9210-E171BE86406D}" srcId="{71A40E52-9AF3-4410-9928-A3865DB0C696}" destId="{D2ADCBDC-92D1-45E0-BD95-868C196DC5AD}" srcOrd="7" destOrd="0" parTransId="{092E0D61-8182-4B49-B57C-4E5938BD7189}" sibTransId="{36948BF4-E2FF-487E-9498-A7F53BCDF324}"/>
    <dgm:cxn modelId="{A05154BA-94C4-47DD-B880-58DC06F369A1}" srcId="{FBD7020F-691C-4FCE-8A41-864D855724BC}" destId="{4AE5C5EB-EF84-41C4-A2B8-6E00519A0F7A}" srcOrd="0" destOrd="0" parTransId="{6C34AE32-B29F-4C4C-90BD-30C9B962467E}" sibTransId="{BFE70360-91F2-47F7-93A8-20A018AD6728}"/>
    <dgm:cxn modelId="{2A26D537-30DB-4B1C-9571-15FF79426B2B}" srcId="{E8B6B49D-0822-4598-A24A-AC34BB2CD961}" destId="{1E3422C5-04F3-4C1B-9451-1118296EC74A}" srcOrd="0" destOrd="0" parTransId="{13ABD4EB-1DCA-4574-BCB2-447EF8789803}" sibTransId="{319DB47A-24F9-4747-AF1A-0F56FAE64A30}"/>
    <dgm:cxn modelId="{E07A892A-85BD-45F7-80B2-9AEEC78705B8}" type="presOf" srcId="{FBD7020F-691C-4FCE-8A41-864D855724BC}" destId="{B01DB654-8219-4759-9F89-BF8E446D9107}" srcOrd="0" destOrd="0" presId="urn:microsoft.com/office/officeart/2005/8/layout/vList2"/>
    <dgm:cxn modelId="{1153AF66-B040-468B-A242-C5CB01EB5564}" type="presOf" srcId="{B1C437F3-5A28-456C-9282-015F467218B5}" destId="{D1A94CE0-310B-44DB-90B9-AA1D7CA0E53C}" srcOrd="0" destOrd="0" presId="urn:microsoft.com/office/officeart/2005/8/layout/vList2"/>
    <dgm:cxn modelId="{156A0DEE-866A-4430-9FDC-42ACD8EF62DE}" srcId="{71A40E52-9AF3-4410-9928-A3865DB0C696}" destId="{BFC232D9-E822-4754-BAEA-60DFD0CAB415}" srcOrd="6" destOrd="0" parTransId="{D9DE8985-B8A8-4A8A-854D-D5519758FC45}" sibTransId="{A23D39F7-E522-43FB-83D7-1797E9FE1DEE}"/>
    <dgm:cxn modelId="{4403F113-A285-475E-9438-7C2A7064FDD2}" type="presOf" srcId="{8C369F3C-8F81-485A-B88F-3404C6D7CABB}" destId="{FF428DB9-EDC0-4BA7-9ADA-0BEBB51ACE74}" srcOrd="0" destOrd="0" presId="urn:microsoft.com/office/officeart/2005/8/layout/vList2"/>
    <dgm:cxn modelId="{D2FE4D92-1CD5-4573-8E15-70F4B023AC4F}" type="presOf" srcId="{1E3422C5-04F3-4C1B-9451-1118296EC74A}" destId="{8BADC683-5355-4B8B-8CEC-03126439F470}" srcOrd="0" destOrd="0" presId="urn:microsoft.com/office/officeart/2005/8/layout/vList2"/>
    <dgm:cxn modelId="{54D10E04-AC8B-4A70-A979-AA9E28882E29}" srcId="{71A40E52-9AF3-4410-9928-A3865DB0C696}" destId="{93EA7908-FBF2-4C14-9AC0-ADE81A6BC442}" srcOrd="4" destOrd="0" parTransId="{099D5EEA-23ED-49FD-8D45-52BC6FDC59CA}" sibTransId="{905E0867-CB87-478E-9F77-6FD947AED55D}"/>
    <dgm:cxn modelId="{C68ED34A-9642-4D61-80C3-E7544769D399}" type="presParOf" srcId="{967EF217-FA23-406A-AE26-5828BF454B75}" destId="{D1A94CE0-310B-44DB-90B9-AA1D7CA0E53C}" srcOrd="0" destOrd="0" presId="urn:microsoft.com/office/officeart/2005/8/layout/vList2"/>
    <dgm:cxn modelId="{20264D1C-DBD7-415F-9D82-1CC07631E0D8}" type="presParOf" srcId="{967EF217-FA23-406A-AE26-5828BF454B75}" destId="{FF428DB9-EDC0-4BA7-9ADA-0BEBB51ACE74}" srcOrd="1" destOrd="0" presId="urn:microsoft.com/office/officeart/2005/8/layout/vList2"/>
    <dgm:cxn modelId="{888C36F2-0ACA-44D8-88B0-5B38C2343080}" type="presParOf" srcId="{967EF217-FA23-406A-AE26-5828BF454B75}" destId="{66D8F9AD-E99B-45B5-ADD4-6BFBD64B6D98}" srcOrd="2" destOrd="0" presId="urn:microsoft.com/office/officeart/2005/8/layout/vList2"/>
    <dgm:cxn modelId="{72C2C055-AEC6-4ABF-BC64-A3BBD720B363}" type="presParOf" srcId="{967EF217-FA23-406A-AE26-5828BF454B75}" destId="{B7734485-02DB-4D7A-BA11-9F277A4E824A}" srcOrd="3" destOrd="0" presId="urn:microsoft.com/office/officeart/2005/8/layout/vList2"/>
    <dgm:cxn modelId="{2CD1F4DB-CD4E-4622-8D82-0FF121EB0B95}" type="presParOf" srcId="{967EF217-FA23-406A-AE26-5828BF454B75}" destId="{B01DB654-8219-4759-9F89-BF8E446D9107}" srcOrd="4" destOrd="0" presId="urn:microsoft.com/office/officeart/2005/8/layout/vList2"/>
    <dgm:cxn modelId="{B4E8C82F-9208-46B1-B09A-A0199D7BD4B5}" type="presParOf" srcId="{967EF217-FA23-406A-AE26-5828BF454B75}" destId="{D23608BA-F26B-47E3-BC8D-16D8F01BDB6A}" srcOrd="5" destOrd="0" presId="urn:microsoft.com/office/officeart/2005/8/layout/vList2"/>
    <dgm:cxn modelId="{547476C2-B5A9-4F10-82ED-E13CD9C8D3BC}" type="presParOf" srcId="{967EF217-FA23-406A-AE26-5828BF454B75}" destId="{FD6DD6F9-623A-4BA9-A134-4AD4150E5BDF}" srcOrd="6" destOrd="0" presId="urn:microsoft.com/office/officeart/2005/8/layout/vList2"/>
    <dgm:cxn modelId="{B1DDF547-0782-446C-AC69-CAB0EB09EFA1}" type="presParOf" srcId="{967EF217-FA23-406A-AE26-5828BF454B75}" destId="{8BADC683-5355-4B8B-8CEC-03126439F470}" srcOrd="7" destOrd="0" presId="urn:microsoft.com/office/officeart/2005/8/layout/vList2"/>
    <dgm:cxn modelId="{D7D31C6A-115B-42E1-A965-447A0E406F1C}" type="presParOf" srcId="{967EF217-FA23-406A-AE26-5828BF454B75}" destId="{EA6D9679-F11B-4CAE-ACC1-DB8FAE331B99}" srcOrd="8" destOrd="0" presId="urn:microsoft.com/office/officeart/2005/8/layout/vList2"/>
    <dgm:cxn modelId="{DA083A49-A4E0-4E5A-B787-22561A5BC878}" type="presParOf" srcId="{967EF217-FA23-406A-AE26-5828BF454B75}" destId="{8C710AE3-02BC-4324-A9E1-13C54B3FF3EC}" srcOrd="9" destOrd="0" presId="urn:microsoft.com/office/officeart/2005/8/layout/vList2"/>
    <dgm:cxn modelId="{CD5E0E33-7265-45DD-AB73-88BEDA42FB83}" type="presParOf" srcId="{967EF217-FA23-406A-AE26-5828BF454B75}" destId="{567635D5-DFE4-4669-B9E8-88FF54C9EDE0}" srcOrd="10" destOrd="0" presId="urn:microsoft.com/office/officeart/2005/8/layout/vList2"/>
    <dgm:cxn modelId="{FF65BF9E-D635-4169-A469-87072F1B4EB3}" type="presParOf" srcId="{967EF217-FA23-406A-AE26-5828BF454B75}" destId="{FB4B8628-5AD3-4A25-8783-126E24E77F54}" srcOrd="11" destOrd="0" presId="urn:microsoft.com/office/officeart/2005/8/layout/vList2"/>
    <dgm:cxn modelId="{B3BB3FBD-4541-4A3E-8E7D-9BA4272F0328}" type="presParOf" srcId="{967EF217-FA23-406A-AE26-5828BF454B75}" destId="{69663C8A-DF4D-4265-B334-63763FC4266E}" srcOrd="12" destOrd="0" presId="urn:microsoft.com/office/officeart/2005/8/layout/vList2"/>
    <dgm:cxn modelId="{1067A443-F1A8-4A2A-A472-C882CD95FDA2}" type="presParOf" srcId="{967EF217-FA23-406A-AE26-5828BF454B75}" destId="{6FA6C5A5-E74F-45F2-99DD-39A08AD899B1}" srcOrd="13" destOrd="0" presId="urn:microsoft.com/office/officeart/2005/8/layout/vList2"/>
    <dgm:cxn modelId="{5EF60DE1-03DA-4D3C-9E07-ADE8C33FB174}" type="presParOf" srcId="{967EF217-FA23-406A-AE26-5828BF454B75}" destId="{8AA32AF6-1B5F-4DD5-987E-6E51FB9D602E}"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96FBA7C-BF93-4677-A4E3-6BEC6C1A27A3}" type="doc">
      <dgm:prSet loTypeId="urn:microsoft.com/office/officeart/2005/8/layout/hList7#1" loCatId="picture" qsTypeId="urn:microsoft.com/office/officeart/2005/8/quickstyle/simple1" qsCatId="simple" csTypeId="urn:microsoft.com/office/officeart/2005/8/colors/accent1_2" csCatId="accent1" phldr="1"/>
      <dgm:spPr/>
    </dgm:pt>
    <dgm:pt modelId="{0E2507F7-C434-4029-874A-92579C10B26A}">
      <dgm:prSet phldrT="[文本]"/>
      <dgm:spPr/>
      <dgm:t>
        <a:bodyPr/>
        <a:lstStyle/>
        <a:p>
          <a:r>
            <a:rPr lang="zh-CN" altLang="en-US" dirty="0" smtClean="0"/>
            <a:t>全旗用工黑名单</a:t>
          </a:r>
          <a:endParaRPr lang="zh-CN" altLang="en-US" dirty="0"/>
        </a:p>
      </dgm:t>
    </dgm:pt>
    <dgm:pt modelId="{871B4492-E11E-4B21-AACF-A6AA72FA2ABC}" type="parTrans" cxnId="{27A8121F-3343-4C4A-B5A0-64419E6E361B}">
      <dgm:prSet/>
      <dgm:spPr/>
      <dgm:t>
        <a:bodyPr/>
        <a:lstStyle/>
        <a:p>
          <a:endParaRPr lang="zh-CN" altLang="en-US"/>
        </a:p>
      </dgm:t>
    </dgm:pt>
    <dgm:pt modelId="{6C4D6452-D3F6-4469-BA09-9C9C477BF5E9}" type="sibTrans" cxnId="{27A8121F-3343-4C4A-B5A0-64419E6E361B}">
      <dgm:prSet/>
      <dgm:spPr/>
      <dgm:t>
        <a:bodyPr/>
        <a:lstStyle/>
        <a:p>
          <a:endParaRPr lang="zh-CN" altLang="en-US"/>
        </a:p>
      </dgm:t>
    </dgm:pt>
    <dgm:pt modelId="{E1C1AF7D-1C2E-4727-8993-10F32F989E8C}">
      <dgm:prSet phldrT="[文本]"/>
      <dgm:spPr/>
      <dgm:t>
        <a:bodyPr/>
        <a:lstStyle/>
        <a:p>
          <a:r>
            <a:rPr lang="zh-CN" altLang="en-US" dirty="0" smtClean="0"/>
            <a:t>行业内黑名单</a:t>
          </a:r>
          <a:endParaRPr lang="zh-CN" altLang="en-US" dirty="0"/>
        </a:p>
      </dgm:t>
    </dgm:pt>
    <dgm:pt modelId="{E32EF49B-35BC-4BD8-A078-91AB4C4B1878}" type="parTrans" cxnId="{B0B56856-020C-4F8C-A03A-D0A2D5BA8F4A}">
      <dgm:prSet/>
      <dgm:spPr/>
      <dgm:t>
        <a:bodyPr/>
        <a:lstStyle/>
        <a:p>
          <a:endParaRPr lang="zh-CN" altLang="en-US"/>
        </a:p>
      </dgm:t>
    </dgm:pt>
    <dgm:pt modelId="{CDA57196-6EF9-41B5-9067-DA8B1C13ADBA}" type="sibTrans" cxnId="{B0B56856-020C-4F8C-A03A-D0A2D5BA8F4A}">
      <dgm:prSet/>
      <dgm:spPr/>
      <dgm:t>
        <a:bodyPr/>
        <a:lstStyle/>
        <a:p>
          <a:endParaRPr lang="zh-CN" altLang="en-US"/>
        </a:p>
      </dgm:t>
    </dgm:pt>
    <dgm:pt modelId="{3B44D119-4E16-4C46-BB6E-3B71A1E7022A}">
      <dgm:prSet phldrT="[文本]"/>
      <dgm:spPr/>
      <dgm:t>
        <a:bodyPr/>
        <a:lstStyle/>
        <a:p>
          <a:r>
            <a:rPr lang="zh-CN" altLang="en-US" dirty="0" smtClean="0"/>
            <a:t>供货商及承建</a:t>
          </a:r>
          <a:endParaRPr lang="en-US" altLang="zh-CN" dirty="0" smtClean="0"/>
        </a:p>
        <a:p>
          <a:r>
            <a:rPr lang="zh-CN" altLang="en-US" dirty="0" smtClean="0"/>
            <a:t>单位黑名单</a:t>
          </a:r>
          <a:endParaRPr lang="zh-CN" altLang="en-US" dirty="0"/>
        </a:p>
      </dgm:t>
    </dgm:pt>
    <dgm:pt modelId="{413EE722-A2BA-4305-91E3-7F8FD0E3C694}" type="parTrans" cxnId="{61FA2ECB-FD9A-4595-985A-EB4236070C23}">
      <dgm:prSet/>
      <dgm:spPr/>
      <dgm:t>
        <a:bodyPr/>
        <a:lstStyle/>
        <a:p>
          <a:endParaRPr lang="zh-CN" altLang="en-US"/>
        </a:p>
      </dgm:t>
    </dgm:pt>
    <dgm:pt modelId="{15D071C2-1369-401E-A915-E3BB317060FC}" type="sibTrans" cxnId="{61FA2ECB-FD9A-4595-985A-EB4236070C23}">
      <dgm:prSet/>
      <dgm:spPr/>
      <dgm:t>
        <a:bodyPr/>
        <a:lstStyle/>
        <a:p>
          <a:endParaRPr lang="zh-CN" altLang="en-US"/>
        </a:p>
      </dgm:t>
    </dgm:pt>
    <dgm:pt modelId="{F6637B8E-C20D-44AC-8372-9B8A5B9A39DD}" type="pres">
      <dgm:prSet presAssocID="{A96FBA7C-BF93-4677-A4E3-6BEC6C1A27A3}" presName="Name0" presStyleCnt="0">
        <dgm:presLayoutVars>
          <dgm:dir/>
          <dgm:resizeHandles val="exact"/>
        </dgm:presLayoutVars>
      </dgm:prSet>
      <dgm:spPr/>
    </dgm:pt>
    <dgm:pt modelId="{CAA1A6EE-439F-4D19-A720-88589FC14E2C}" type="pres">
      <dgm:prSet presAssocID="{A96FBA7C-BF93-4677-A4E3-6BEC6C1A27A3}" presName="fgShape" presStyleLbl="fgShp" presStyleIdx="0" presStyleCnt="1"/>
      <dgm:spPr/>
    </dgm:pt>
    <dgm:pt modelId="{BBB3FDDE-0367-45E2-8905-527223DA0FD5}" type="pres">
      <dgm:prSet presAssocID="{A96FBA7C-BF93-4677-A4E3-6BEC6C1A27A3}" presName="linComp" presStyleCnt="0"/>
      <dgm:spPr/>
    </dgm:pt>
    <dgm:pt modelId="{A297DD94-F1EF-4821-8A5D-F8458C0AF163}" type="pres">
      <dgm:prSet presAssocID="{0E2507F7-C434-4029-874A-92579C10B26A}" presName="compNode" presStyleCnt="0"/>
      <dgm:spPr/>
    </dgm:pt>
    <dgm:pt modelId="{BDC31752-87BD-4890-BCB4-506A4535326B}" type="pres">
      <dgm:prSet presAssocID="{0E2507F7-C434-4029-874A-92579C10B26A}" presName="bkgdShape" presStyleLbl="node1" presStyleIdx="0" presStyleCnt="3"/>
      <dgm:spPr/>
      <dgm:t>
        <a:bodyPr/>
        <a:lstStyle/>
        <a:p>
          <a:endParaRPr lang="zh-CN" altLang="en-US"/>
        </a:p>
      </dgm:t>
    </dgm:pt>
    <dgm:pt modelId="{BA7033B3-F69A-4A7E-8C34-C825A383A092}" type="pres">
      <dgm:prSet presAssocID="{0E2507F7-C434-4029-874A-92579C10B26A}" presName="nodeTx" presStyleLbl="node1" presStyleIdx="0" presStyleCnt="3">
        <dgm:presLayoutVars>
          <dgm:bulletEnabled val="1"/>
        </dgm:presLayoutVars>
      </dgm:prSet>
      <dgm:spPr/>
      <dgm:t>
        <a:bodyPr/>
        <a:lstStyle/>
        <a:p>
          <a:endParaRPr lang="zh-CN" altLang="en-US"/>
        </a:p>
      </dgm:t>
    </dgm:pt>
    <dgm:pt modelId="{9EC16018-AA58-41BE-9656-C473CF9E8EB8}" type="pres">
      <dgm:prSet presAssocID="{0E2507F7-C434-4029-874A-92579C10B26A}" presName="invisiNode" presStyleLbl="node1" presStyleIdx="0" presStyleCnt="3"/>
      <dgm:spPr/>
    </dgm:pt>
    <dgm:pt modelId="{B7885B34-F138-458A-9EB2-3251F052F87D}" type="pres">
      <dgm:prSet presAssocID="{0E2507F7-C434-4029-874A-92579C10B26A}" presName="imagNode" presStyleLbl="fgImgPlace1" presStyleIdx="0" presStyleCnt="3"/>
      <dgm:spPr>
        <a:blipFill rotWithShape="1">
          <a:blip xmlns:r="http://schemas.openxmlformats.org/officeDocument/2006/relationships" r:embed="rId1"/>
          <a:stretch>
            <a:fillRect/>
          </a:stretch>
        </a:blipFill>
      </dgm:spPr>
    </dgm:pt>
    <dgm:pt modelId="{B58E93B2-F933-4E84-B427-4170DD28B41C}" type="pres">
      <dgm:prSet presAssocID="{6C4D6452-D3F6-4469-BA09-9C9C477BF5E9}" presName="sibTrans" presStyleLbl="sibTrans2D1" presStyleIdx="0" presStyleCnt="0"/>
      <dgm:spPr/>
      <dgm:t>
        <a:bodyPr/>
        <a:lstStyle/>
        <a:p>
          <a:endParaRPr lang="zh-CN" altLang="en-US"/>
        </a:p>
      </dgm:t>
    </dgm:pt>
    <dgm:pt modelId="{0A908FDA-179E-4DAC-B7C2-C93F66BBD06A}" type="pres">
      <dgm:prSet presAssocID="{E1C1AF7D-1C2E-4727-8993-10F32F989E8C}" presName="compNode" presStyleCnt="0"/>
      <dgm:spPr/>
    </dgm:pt>
    <dgm:pt modelId="{7A04C953-1A2C-4B9C-985B-25A6B1D227DB}" type="pres">
      <dgm:prSet presAssocID="{E1C1AF7D-1C2E-4727-8993-10F32F989E8C}" presName="bkgdShape" presStyleLbl="node1" presStyleIdx="1" presStyleCnt="3" custLinFactNeighborY="1481"/>
      <dgm:spPr/>
      <dgm:t>
        <a:bodyPr/>
        <a:lstStyle/>
        <a:p>
          <a:endParaRPr lang="zh-CN" altLang="en-US"/>
        </a:p>
      </dgm:t>
    </dgm:pt>
    <dgm:pt modelId="{2D02E957-C329-457E-A10F-9653A6A3A816}" type="pres">
      <dgm:prSet presAssocID="{E1C1AF7D-1C2E-4727-8993-10F32F989E8C}" presName="nodeTx" presStyleLbl="node1" presStyleIdx="1" presStyleCnt="3">
        <dgm:presLayoutVars>
          <dgm:bulletEnabled val="1"/>
        </dgm:presLayoutVars>
      </dgm:prSet>
      <dgm:spPr/>
      <dgm:t>
        <a:bodyPr/>
        <a:lstStyle/>
        <a:p>
          <a:endParaRPr lang="zh-CN" altLang="en-US"/>
        </a:p>
      </dgm:t>
    </dgm:pt>
    <dgm:pt modelId="{85443DC4-FD06-4D7C-B08A-D5C7A1ED3B18}" type="pres">
      <dgm:prSet presAssocID="{E1C1AF7D-1C2E-4727-8993-10F32F989E8C}" presName="invisiNode" presStyleLbl="node1" presStyleIdx="1" presStyleCnt="3"/>
      <dgm:spPr/>
    </dgm:pt>
    <dgm:pt modelId="{C0B8F368-1727-4C1F-84A0-873C44840B89}" type="pres">
      <dgm:prSet presAssocID="{E1C1AF7D-1C2E-4727-8993-10F32F989E8C}" presName="imagNode" presStyleLbl="fgImgPlace1" presStyleIdx="1" presStyleCnt="3"/>
      <dgm:spPr>
        <a:blipFill rotWithShape="1">
          <a:blip xmlns:r="http://schemas.openxmlformats.org/officeDocument/2006/relationships" r:embed="rId1"/>
          <a:stretch>
            <a:fillRect/>
          </a:stretch>
        </a:blipFill>
      </dgm:spPr>
    </dgm:pt>
    <dgm:pt modelId="{8E1134B7-0272-4262-BCAB-9C188B7C0D16}" type="pres">
      <dgm:prSet presAssocID="{CDA57196-6EF9-41B5-9067-DA8B1C13ADBA}" presName="sibTrans" presStyleLbl="sibTrans2D1" presStyleIdx="0" presStyleCnt="0"/>
      <dgm:spPr/>
      <dgm:t>
        <a:bodyPr/>
        <a:lstStyle/>
        <a:p>
          <a:endParaRPr lang="zh-CN" altLang="en-US"/>
        </a:p>
      </dgm:t>
    </dgm:pt>
    <dgm:pt modelId="{268390CA-5735-4E2C-A363-2576086415FF}" type="pres">
      <dgm:prSet presAssocID="{3B44D119-4E16-4C46-BB6E-3B71A1E7022A}" presName="compNode" presStyleCnt="0"/>
      <dgm:spPr/>
    </dgm:pt>
    <dgm:pt modelId="{DCEF1BE2-2E5F-4A95-8C67-7AE8BD01E160}" type="pres">
      <dgm:prSet presAssocID="{3B44D119-4E16-4C46-BB6E-3B71A1E7022A}" presName="bkgdShape" presStyleLbl="node1" presStyleIdx="2" presStyleCnt="3"/>
      <dgm:spPr/>
      <dgm:t>
        <a:bodyPr/>
        <a:lstStyle/>
        <a:p>
          <a:endParaRPr lang="zh-CN" altLang="en-US"/>
        </a:p>
      </dgm:t>
    </dgm:pt>
    <dgm:pt modelId="{583A3384-4183-4AE0-BC60-53AF103ED7B9}" type="pres">
      <dgm:prSet presAssocID="{3B44D119-4E16-4C46-BB6E-3B71A1E7022A}" presName="nodeTx" presStyleLbl="node1" presStyleIdx="2" presStyleCnt="3">
        <dgm:presLayoutVars>
          <dgm:bulletEnabled val="1"/>
        </dgm:presLayoutVars>
      </dgm:prSet>
      <dgm:spPr/>
      <dgm:t>
        <a:bodyPr/>
        <a:lstStyle/>
        <a:p>
          <a:endParaRPr lang="zh-CN" altLang="en-US"/>
        </a:p>
      </dgm:t>
    </dgm:pt>
    <dgm:pt modelId="{8913A9D7-61A3-4782-9E3A-5BE80B7EC324}" type="pres">
      <dgm:prSet presAssocID="{3B44D119-4E16-4C46-BB6E-3B71A1E7022A}" presName="invisiNode" presStyleLbl="node1" presStyleIdx="2" presStyleCnt="3"/>
      <dgm:spPr/>
    </dgm:pt>
    <dgm:pt modelId="{1944F918-235C-4730-8329-11743E3F4E14}" type="pres">
      <dgm:prSet presAssocID="{3B44D119-4E16-4C46-BB6E-3B71A1E7022A}" presName="imagNode" presStyleLbl="fgImgPlace1" presStyleIdx="2" presStyleCnt="3"/>
      <dgm:spPr>
        <a:blipFill rotWithShape="1">
          <a:blip xmlns:r="http://schemas.openxmlformats.org/officeDocument/2006/relationships" r:embed="rId1"/>
          <a:stretch>
            <a:fillRect/>
          </a:stretch>
        </a:blipFill>
      </dgm:spPr>
    </dgm:pt>
  </dgm:ptLst>
  <dgm:cxnLst>
    <dgm:cxn modelId="{41E61DE0-1AAE-444B-B1CC-4B203C013D52}" type="presOf" srcId="{E1C1AF7D-1C2E-4727-8993-10F32F989E8C}" destId="{7A04C953-1A2C-4B9C-985B-25A6B1D227DB}" srcOrd="0" destOrd="0" presId="urn:microsoft.com/office/officeart/2005/8/layout/hList7#1"/>
    <dgm:cxn modelId="{09A2FE1A-16C6-4FB3-83BE-C3A8FDF195B4}" type="presOf" srcId="{0E2507F7-C434-4029-874A-92579C10B26A}" destId="{BA7033B3-F69A-4A7E-8C34-C825A383A092}" srcOrd="1" destOrd="0" presId="urn:microsoft.com/office/officeart/2005/8/layout/hList7#1"/>
    <dgm:cxn modelId="{27A8121F-3343-4C4A-B5A0-64419E6E361B}" srcId="{A96FBA7C-BF93-4677-A4E3-6BEC6C1A27A3}" destId="{0E2507F7-C434-4029-874A-92579C10B26A}" srcOrd="0" destOrd="0" parTransId="{871B4492-E11E-4B21-AACF-A6AA72FA2ABC}" sibTransId="{6C4D6452-D3F6-4469-BA09-9C9C477BF5E9}"/>
    <dgm:cxn modelId="{B0B56856-020C-4F8C-A03A-D0A2D5BA8F4A}" srcId="{A96FBA7C-BF93-4677-A4E3-6BEC6C1A27A3}" destId="{E1C1AF7D-1C2E-4727-8993-10F32F989E8C}" srcOrd="1" destOrd="0" parTransId="{E32EF49B-35BC-4BD8-A078-91AB4C4B1878}" sibTransId="{CDA57196-6EF9-41B5-9067-DA8B1C13ADBA}"/>
    <dgm:cxn modelId="{297AA437-EAE3-4D50-B808-D4BCA90E6CC2}" type="presOf" srcId="{CDA57196-6EF9-41B5-9067-DA8B1C13ADBA}" destId="{8E1134B7-0272-4262-BCAB-9C188B7C0D16}" srcOrd="0" destOrd="0" presId="urn:microsoft.com/office/officeart/2005/8/layout/hList7#1"/>
    <dgm:cxn modelId="{1A523A3E-9F31-48ED-B0F5-02F6559DDD04}" type="presOf" srcId="{0E2507F7-C434-4029-874A-92579C10B26A}" destId="{BDC31752-87BD-4890-BCB4-506A4535326B}" srcOrd="0" destOrd="0" presId="urn:microsoft.com/office/officeart/2005/8/layout/hList7#1"/>
    <dgm:cxn modelId="{A6504EF5-1781-4F9F-99A3-F9633A7B1ACF}" type="presOf" srcId="{E1C1AF7D-1C2E-4727-8993-10F32F989E8C}" destId="{2D02E957-C329-457E-A10F-9653A6A3A816}" srcOrd="1" destOrd="0" presId="urn:microsoft.com/office/officeart/2005/8/layout/hList7#1"/>
    <dgm:cxn modelId="{17FAFC93-8A59-4FD9-97BC-F5F255B30CBD}" type="presOf" srcId="{3B44D119-4E16-4C46-BB6E-3B71A1E7022A}" destId="{DCEF1BE2-2E5F-4A95-8C67-7AE8BD01E160}" srcOrd="0" destOrd="0" presId="urn:microsoft.com/office/officeart/2005/8/layout/hList7#1"/>
    <dgm:cxn modelId="{07A15FBF-9B99-4FA8-BBD5-28331888DF66}" type="presOf" srcId="{3B44D119-4E16-4C46-BB6E-3B71A1E7022A}" destId="{583A3384-4183-4AE0-BC60-53AF103ED7B9}" srcOrd="1" destOrd="0" presId="urn:microsoft.com/office/officeart/2005/8/layout/hList7#1"/>
    <dgm:cxn modelId="{61FA2ECB-FD9A-4595-985A-EB4236070C23}" srcId="{A96FBA7C-BF93-4677-A4E3-6BEC6C1A27A3}" destId="{3B44D119-4E16-4C46-BB6E-3B71A1E7022A}" srcOrd="2" destOrd="0" parTransId="{413EE722-A2BA-4305-91E3-7F8FD0E3C694}" sibTransId="{15D071C2-1369-401E-A915-E3BB317060FC}"/>
    <dgm:cxn modelId="{97EF434D-3585-4566-93E0-EACCA6B77AE8}" type="presOf" srcId="{A96FBA7C-BF93-4677-A4E3-6BEC6C1A27A3}" destId="{F6637B8E-C20D-44AC-8372-9B8A5B9A39DD}" srcOrd="0" destOrd="0" presId="urn:microsoft.com/office/officeart/2005/8/layout/hList7#1"/>
    <dgm:cxn modelId="{83FC9298-0989-4968-9F3D-CAD687E7226B}" type="presOf" srcId="{6C4D6452-D3F6-4469-BA09-9C9C477BF5E9}" destId="{B58E93B2-F933-4E84-B427-4170DD28B41C}" srcOrd="0" destOrd="0" presId="urn:microsoft.com/office/officeart/2005/8/layout/hList7#1"/>
    <dgm:cxn modelId="{17085678-F571-4272-BBF5-CBE6D15029D4}" type="presParOf" srcId="{F6637B8E-C20D-44AC-8372-9B8A5B9A39DD}" destId="{CAA1A6EE-439F-4D19-A720-88589FC14E2C}" srcOrd="0" destOrd="0" presId="urn:microsoft.com/office/officeart/2005/8/layout/hList7#1"/>
    <dgm:cxn modelId="{CF911A75-3724-4DA0-BA34-7D1B9138939D}" type="presParOf" srcId="{F6637B8E-C20D-44AC-8372-9B8A5B9A39DD}" destId="{BBB3FDDE-0367-45E2-8905-527223DA0FD5}" srcOrd="1" destOrd="0" presId="urn:microsoft.com/office/officeart/2005/8/layout/hList7#1"/>
    <dgm:cxn modelId="{A97A0E0F-F4C7-4298-A0C8-99EF8364E805}" type="presParOf" srcId="{BBB3FDDE-0367-45E2-8905-527223DA0FD5}" destId="{A297DD94-F1EF-4821-8A5D-F8458C0AF163}" srcOrd="0" destOrd="0" presId="urn:microsoft.com/office/officeart/2005/8/layout/hList7#1"/>
    <dgm:cxn modelId="{86087FBE-BE08-49C8-BC4C-59E41FE08A8C}" type="presParOf" srcId="{A297DD94-F1EF-4821-8A5D-F8458C0AF163}" destId="{BDC31752-87BD-4890-BCB4-506A4535326B}" srcOrd="0" destOrd="0" presId="urn:microsoft.com/office/officeart/2005/8/layout/hList7#1"/>
    <dgm:cxn modelId="{892CA5A9-B9A5-46E4-BC60-CD445CAFB990}" type="presParOf" srcId="{A297DD94-F1EF-4821-8A5D-F8458C0AF163}" destId="{BA7033B3-F69A-4A7E-8C34-C825A383A092}" srcOrd="1" destOrd="0" presId="urn:microsoft.com/office/officeart/2005/8/layout/hList7#1"/>
    <dgm:cxn modelId="{B506CE6A-9F8F-4A75-9E96-08D6E04F65C2}" type="presParOf" srcId="{A297DD94-F1EF-4821-8A5D-F8458C0AF163}" destId="{9EC16018-AA58-41BE-9656-C473CF9E8EB8}" srcOrd="2" destOrd="0" presId="urn:microsoft.com/office/officeart/2005/8/layout/hList7#1"/>
    <dgm:cxn modelId="{35656661-A3E6-47DC-8990-C94DA9160E3E}" type="presParOf" srcId="{A297DD94-F1EF-4821-8A5D-F8458C0AF163}" destId="{B7885B34-F138-458A-9EB2-3251F052F87D}" srcOrd="3" destOrd="0" presId="urn:microsoft.com/office/officeart/2005/8/layout/hList7#1"/>
    <dgm:cxn modelId="{EFC862BF-ACCC-47CE-8209-54A73BCB50AD}" type="presParOf" srcId="{BBB3FDDE-0367-45E2-8905-527223DA0FD5}" destId="{B58E93B2-F933-4E84-B427-4170DD28B41C}" srcOrd="1" destOrd="0" presId="urn:microsoft.com/office/officeart/2005/8/layout/hList7#1"/>
    <dgm:cxn modelId="{BF5CD110-A4D0-4881-8DD0-2694729C9737}" type="presParOf" srcId="{BBB3FDDE-0367-45E2-8905-527223DA0FD5}" destId="{0A908FDA-179E-4DAC-B7C2-C93F66BBD06A}" srcOrd="2" destOrd="0" presId="urn:microsoft.com/office/officeart/2005/8/layout/hList7#1"/>
    <dgm:cxn modelId="{699CA28B-470A-435D-98CD-5C7D92E58CD5}" type="presParOf" srcId="{0A908FDA-179E-4DAC-B7C2-C93F66BBD06A}" destId="{7A04C953-1A2C-4B9C-985B-25A6B1D227DB}" srcOrd="0" destOrd="0" presId="urn:microsoft.com/office/officeart/2005/8/layout/hList7#1"/>
    <dgm:cxn modelId="{710E6C7D-E95F-4506-8672-BC60920D846E}" type="presParOf" srcId="{0A908FDA-179E-4DAC-B7C2-C93F66BBD06A}" destId="{2D02E957-C329-457E-A10F-9653A6A3A816}" srcOrd="1" destOrd="0" presId="urn:microsoft.com/office/officeart/2005/8/layout/hList7#1"/>
    <dgm:cxn modelId="{E1D198E5-6E7C-4143-BD47-DA0D950BB69D}" type="presParOf" srcId="{0A908FDA-179E-4DAC-B7C2-C93F66BBD06A}" destId="{85443DC4-FD06-4D7C-B08A-D5C7A1ED3B18}" srcOrd="2" destOrd="0" presId="urn:microsoft.com/office/officeart/2005/8/layout/hList7#1"/>
    <dgm:cxn modelId="{19842EAB-7039-4202-8C1A-C8517FC306FD}" type="presParOf" srcId="{0A908FDA-179E-4DAC-B7C2-C93F66BBD06A}" destId="{C0B8F368-1727-4C1F-84A0-873C44840B89}" srcOrd="3" destOrd="0" presId="urn:microsoft.com/office/officeart/2005/8/layout/hList7#1"/>
    <dgm:cxn modelId="{94B1CD63-EA4F-49D6-BFF9-C5D572E43785}" type="presParOf" srcId="{BBB3FDDE-0367-45E2-8905-527223DA0FD5}" destId="{8E1134B7-0272-4262-BCAB-9C188B7C0D16}" srcOrd="3" destOrd="0" presId="urn:microsoft.com/office/officeart/2005/8/layout/hList7#1"/>
    <dgm:cxn modelId="{74896229-1748-4999-B273-7D28E8F61BE2}" type="presParOf" srcId="{BBB3FDDE-0367-45E2-8905-527223DA0FD5}" destId="{268390CA-5735-4E2C-A363-2576086415FF}" srcOrd="4" destOrd="0" presId="urn:microsoft.com/office/officeart/2005/8/layout/hList7#1"/>
    <dgm:cxn modelId="{4332E59F-4D13-41A9-8BBE-6CE448FD32F4}" type="presParOf" srcId="{268390CA-5735-4E2C-A363-2576086415FF}" destId="{DCEF1BE2-2E5F-4A95-8C67-7AE8BD01E160}" srcOrd="0" destOrd="0" presId="urn:microsoft.com/office/officeart/2005/8/layout/hList7#1"/>
    <dgm:cxn modelId="{D6E7910A-ED3C-4B57-9AA6-4D7816ED069A}" type="presParOf" srcId="{268390CA-5735-4E2C-A363-2576086415FF}" destId="{583A3384-4183-4AE0-BC60-53AF103ED7B9}" srcOrd="1" destOrd="0" presId="urn:microsoft.com/office/officeart/2005/8/layout/hList7#1"/>
    <dgm:cxn modelId="{CDFF3B41-D4B3-40A6-8CD8-AD7A48822ACA}" type="presParOf" srcId="{268390CA-5735-4E2C-A363-2576086415FF}" destId="{8913A9D7-61A3-4782-9E3A-5BE80B7EC324}" srcOrd="2" destOrd="0" presId="urn:microsoft.com/office/officeart/2005/8/layout/hList7#1"/>
    <dgm:cxn modelId="{C869CA3D-77EA-41C8-9B45-DB3391F8F986}" type="presParOf" srcId="{268390CA-5735-4E2C-A363-2576086415FF}" destId="{1944F918-235C-4730-8329-11743E3F4E14}"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292E5-852D-42B4-B5D3-5265ED8FCFF1}">
      <dsp:nvSpPr>
        <dsp:cNvPr id="0" name=""/>
        <dsp:cNvSpPr/>
      </dsp:nvSpPr>
      <dsp:spPr>
        <a:xfrm>
          <a:off x="4786116" y="2252490"/>
          <a:ext cx="2414691" cy="2072704"/>
        </a:xfrm>
        <a:prstGeom prst="roundRect">
          <a:avLst>
            <a:gd name="adj" fmla="val 10000"/>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报警派单流程</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隐患举报流程</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专家会诊</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企业整改回馈</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视频对讲交互</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dsp:txBody>
      <dsp:txXfrm>
        <a:off x="5556055" y="2816197"/>
        <a:ext cx="1599222" cy="1463466"/>
      </dsp:txXfrm>
    </dsp:sp>
    <dsp:sp modelId="{09B67002-0CF9-4FC3-BD4E-B70EFC92C775}">
      <dsp:nvSpPr>
        <dsp:cNvPr id="0" name=""/>
        <dsp:cNvSpPr/>
      </dsp:nvSpPr>
      <dsp:spPr>
        <a:xfrm>
          <a:off x="634147" y="2431009"/>
          <a:ext cx="2046781" cy="1630867"/>
        </a:xfrm>
        <a:prstGeom prst="roundRect">
          <a:avLst>
            <a:gd name="adj" fmla="val 10000"/>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报警信息统计</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企业评估分级</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安全审计报告</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dsp:txBody>
      <dsp:txXfrm>
        <a:off x="669972" y="2874551"/>
        <a:ext cx="1361096" cy="1151500"/>
      </dsp:txXfrm>
    </dsp:sp>
    <dsp:sp modelId="{05AF85E4-F553-4E9B-A21C-B78F3F771255}">
      <dsp:nvSpPr>
        <dsp:cNvPr id="0" name=""/>
        <dsp:cNvSpPr/>
      </dsp:nvSpPr>
      <dsp:spPr>
        <a:xfrm>
          <a:off x="4787072" y="-6878"/>
          <a:ext cx="2341716" cy="2047184"/>
        </a:xfrm>
        <a:prstGeom prst="roundRect">
          <a:avLst>
            <a:gd name="adj" fmla="val 10000"/>
          </a:avLst>
        </a:prstGeom>
        <a:solidFill>
          <a:schemeClr val="accent3">
            <a:lumMod val="40000"/>
            <a:lumOff val="6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企业基本信息</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作业票证</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企业“三同时”</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企业黑名单</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日常检查记录</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应急管理</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培训及考试管理</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dsp:txBody>
      <dsp:txXfrm>
        <a:off x="5534557" y="38092"/>
        <a:ext cx="1549261" cy="1445448"/>
      </dsp:txXfrm>
    </dsp:sp>
    <dsp:sp modelId="{0C7C014B-3186-492A-9D24-ED3B611C5E1C}">
      <dsp:nvSpPr>
        <dsp:cNvPr id="0" name=""/>
        <dsp:cNvSpPr/>
      </dsp:nvSpPr>
      <dsp:spPr>
        <a:xfrm>
          <a:off x="634157" y="91420"/>
          <a:ext cx="2240419" cy="1345999"/>
        </a:xfrm>
        <a:prstGeom prst="roundRect">
          <a:avLst>
            <a:gd name="adj" fmla="val 10000"/>
          </a:avLst>
        </a:prstGeom>
        <a:solidFill>
          <a:schemeClr val="accent3">
            <a:lumMod val="40000"/>
            <a:lumOff val="60000"/>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危险源报警</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a:p>
          <a:pPr marL="114300" lvl="1" indent="-114300" algn="l" defTabSz="622300">
            <a:lnSpc>
              <a:spcPct val="90000"/>
            </a:lnSpc>
            <a:spcBef>
              <a:spcPct val="0"/>
            </a:spcBef>
            <a:spcAft>
              <a:spcPct val="15000"/>
            </a:spcAft>
            <a:buChar char="••"/>
          </a:pPr>
          <a:r>
            <a:rPr lang="zh-CN" altLang="en-US" sz="1400" b="1" kern="1200" dirty="0" smtClean="0">
              <a:solidFill>
                <a:schemeClr val="accent2">
                  <a:lumMod val="75000"/>
                </a:schemeClr>
              </a:solidFill>
              <a:latin typeface="宋体" panose="02010600030101010101" pitchFamily="2" charset="-122"/>
              <a:ea typeface="宋体" panose="02010600030101010101" pitchFamily="2" charset="-122"/>
            </a:rPr>
            <a:t>视频监控</a:t>
          </a:r>
          <a:endParaRPr lang="zh-CN" altLang="en-US" sz="1400" b="1" kern="1200" dirty="0">
            <a:solidFill>
              <a:schemeClr val="accent2">
                <a:lumMod val="75000"/>
              </a:schemeClr>
            </a:solidFill>
            <a:latin typeface="宋体" panose="02010600030101010101" pitchFamily="2" charset="-122"/>
            <a:ea typeface="宋体" panose="02010600030101010101" pitchFamily="2" charset="-122"/>
          </a:endParaRPr>
        </a:p>
      </dsp:txBody>
      <dsp:txXfrm>
        <a:off x="663724" y="120987"/>
        <a:ext cx="1509159" cy="950365"/>
      </dsp:txXfrm>
    </dsp:sp>
    <dsp:sp modelId="{39F7CED7-D758-45F2-943E-4F6E64962355}">
      <dsp:nvSpPr>
        <dsp:cNvPr id="0" name=""/>
        <dsp:cNvSpPr/>
      </dsp:nvSpPr>
      <dsp:spPr>
        <a:xfrm>
          <a:off x="1881047" y="242946"/>
          <a:ext cx="1821305" cy="1821305"/>
        </a:xfrm>
        <a:prstGeom prst="pieWedg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sz="1800" kern="1200" dirty="0" smtClean="0"/>
            <a:t>重点危险源</a:t>
          </a:r>
          <a:r>
            <a:rPr lang="zh-CN" altLang="en-US" sz="1800" kern="1200" dirty="0" smtClean="0"/>
            <a:t>监控</a:t>
          </a:r>
          <a:endParaRPr lang="zh-CN" altLang="en-US" sz="1800" kern="1200" dirty="0"/>
        </a:p>
      </dsp:txBody>
      <dsp:txXfrm>
        <a:off x="2414495" y="776394"/>
        <a:ext cx="1287857" cy="1287857"/>
      </dsp:txXfrm>
    </dsp:sp>
    <dsp:sp modelId="{9A5C4383-4573-4699-B46D-B440DE32ED97}">
      <dsp:nvSpPr>
        <dsp:cNvPr id="0" name=""/>
        <dsp:cNvSpPr/>
      </dsp:nvSpPr>
      <dsp:spPr>
        <a:xfrm rot="5400000">
          <a:off x="3786478" y="242946"/>
          <a:ext cx="1821305" cy="1821305"/>
        </a:xfrm>
        <a:prstGeom prst="pieWedge">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一企</a:t>
          </a:r>
          <a:endParaRPr lang="en-US" altLang="zh-CN" sz="1800" kern="1200" dirty="0" smtClean="0"/>
        </a:p>
        <a:p>
          <a:pPr lvl="0" algn="ctr" defTabSz="800100">
            <a:lnSpc>
              <a:spcPct val="90000"/>
            </a:lnSpc>
            <a:spcBef>
              <a:spcPct val="0"/>
            </a:spcBef>
            <a:spcAft>
              <a:spcPct val="35000"/>
            </a:spcAft>
          </a:pPr>
          <a:r>
            <a:rPr lang="zh-CN" altLang="en-US" sz="1800" kern="1200" dirty="0" smtClean="0"/>
            <a:t>一档</a:t>
          </a:r>
          <a:endParaRPr lang="zh-CN" altLang="en-US" sz="1800" kern="1200" dirty="0"/>
        </a:p>
      </dsp:txBody>
      <dsp:txXfrm rot="-5400000">
        <a:off x="3786478" y="776394"/>
        <a:ext cx="1287857" cy="1287857"/>
      </dsp:txXfrm>
    </dsp:sp>
    <dsp:sp modelId="{9F661B4B-9525-426C-8013-755BC5DD8D81}">
      <dsp:nvSpPr>
        <dsp:cNvPr id="0" name=""/>
        <dsp:cNvSpPr/>
      </dsp:nvSpPr>
      <dsp:spPr>
        <a:xfrm rot="10800000">
          <a:off x="3786478" y="2148376"/>
          <a:ext cx="1821305" cy="1821305"/>
        </a:xfrm>
        <a:prstGeom prst="pieWedg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altLang="zh-CN" sz="1800" kern="1200" dirty="0" smtClean="0"/>
            <a:t>PDCA</a:t>
          </a:r>
        </a:p>
        <a:p>
          <a:pPr lvl="0" algn="ctr" defTabSz="800100">
            <a:lnSpc>
              <a:spcPct val="90000"/>
            </a:lnSpc>
            <a:spcBef>
              <a:spcPct val="0"/>
            </a:spcBef>
            <a:spcAft>
              <a:spcPct val="35000"/>
            </a:spcAft>
          </a:pPr>
          <a:r>
            <a:rPr lang="zh-CN" altLang="en-US" sz="1800" kern="1200" dirty="0" smtClean="0"/>
            <a:t>闭环过</a:t>
          </a:r>
          <a:endParaRPr lang="en-US" altLang="zh-CN" sz="1800" kern="1200" dirty="0" smtClean="0"/>
        </a:p>
        <a:p>
          <a:pPr lvl="0" algn="ctr" defTabSz="800100">
            <a:lnSpc>
              <a:spcPct val="90000"/>
            </a:lnSpc>
            <a:spcBef>
              <a:spcPct val="0"/>
            </a:spcBef>
            <a:spcAft>
              <a:spcPct val="35000"/>
            </a:spcAft>
          </a:pPr>
          <a:r>
            <a:rPr lang="zh-CN" altLang="en-US" sz="1800" kern="1200" dirty="0" smtClean="0"/>
            <a:t>程管理</a:t>
          </a:r>
          <a:endParaRPr lang="zh-CN" altLang="en-US" sz="1800" kern="1200" dirty="0"/>
        </a:p>
      </dsp:txBody>
      <dsp:txXfrm rot="10800000">
        <a:off x="3786478" y="2148376"/>
        <a:ext cx="1287857" cy="1287857"/>
      </dsp:txXfrm>
    </dsp:sp>
    <dsp:sp modelId="{F52FB456-8A65-464E-B8D4-536B40CECA00}">
      <dsp:nvSpPr>
        <dsp:cNvPr id="0" name=""/>
        <dsp:cNvSpPr/>
      </dsp:nvSpPr>
      <dsp:spPr>
        <a:xfrm rot="16200000">
          <a:off x="1881047" y="2148376"/>
          <a:ext cx="1821305" cy="1821305"/>
        </a:xfrm>
        <a:prstGeom prst="pieWedg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kern="1200" dirty="0" smtClean="0"/>
            <a:t>企业安全</a:t>
          </a:r>
          <a:endParaRPr lang="en-US" altLang="zh-CN" sz="1800" kern="1200" dirty="0" smtClean="0"/>
        </a:p>
        <a:p>
          <a:pPr lvl="0" algn="ctr" defTabSz="800100">
            <a:lnSpc>
              <a:spcPct val="90000"/>
            </a:lnSpc>
            <a:spcBef>
              <a:spcPct val="0"/>
            </a:spcBef>
            <a:spcAft>
              <a:spcPct val="35000"/>
            </a:spcAft>
          </a:pPr>
          <a:r>
            <a:rPr lang="zh-CN" altLang="en-US" sz="1800" kern="1200" dirty="0" smtClean="0"/>
            <a:t>评估</a:t>
          </a:r>
          <a:endParaRPr lang="zh-CN" altLang="en-US" sz="1800" kern="1200" dirty="0"/>
        </a:p>
      </dsp:txBody>
      <dsp:txXfrm rot="5400000">
        <a:off x="2414495" y="2148376"/>
        <a:ext cx="1287857" cy="1287857"/>
      </dsp:txXfrm>
    </dsp:sp>
    <dsp:sp modelId="{62013795-0921-4988-9AE3-86701A6D40D0}">
      <dsp:nvSpPr>
        <dsp:cNvPr id="0" name=""/>
        <dsp:cNvSpPr/>
      </dsp:nvSpPr>
      <dsp:spPr>
        <a:xfrm>
          <a:off x="3429998" y="1727752"/>
          <a:ext cx="628834" cy="54681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5EC279-6ACB-46E1-9052-A78E9CCCFAE3}">
      <dsp:nvSpPr>
        <dsp:cNvPr id="0" name=""/>
        <dsp:cNvSpPr/>
      </dsp:nvSpPr>
      <dsp:spPr>
        <a:xfrm rot="10800000">
          <a:off x="3429998" y="1938064"/>
          <a:ext cx="628834" cy="546812"/>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222BD-7E41-442D-AF0D-06104C4C5DED}">
      <dsp:nvSpPr>
        <dsp:cNvPr id="0" name=""/>
        <dsp:cNvSpPr/>
      </dsp:nvSpPr>
      <dsp:spPr>
        <a:xfrm>
          <a:off x="0" y="0"/>
          <a:ext cx="4032448" cy="4032448"/>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B39E7C6-C07D-4234-A586-8E5DD03EB240}">
      <dsp:nvSpPr>
        <dsp:cNvPr id="0" name=""/>
        <dsp:cNvSpPr/>
      </dsp:nvSpPr>
      <dsp:spPr>
        <a:xfrm>
          <a:off x="2016224" y="0"/>
          <a:ext cx="5904656" cy="403244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zh-CN" sz="5300" kern="1200" dirty="0" smtClean="0"/>
            <a:t>差</a:t>
          </a:r>
          <a:r>
            <a:rPr lang="en-US" altLang="zh-CN" sz="5300" kern="1200" dirty="0" smtClean="0"/>
            <a:t>(</a:t>
          </a:r>
          <a:r>
            <a:rPr lang="en-US" sz="5300" kern="1200" dirty="0" smtClean="0"/>
            <a:t>C)</a:t>
          </a:r>
          <a:endParaRPr lang="zh-CN" altLang="en-US" sz="5300" kern="1200" dirty="0"/>
        </a:p>
      </dsp:txBody>
      <dsp:txXfrm>
        <a:off x="2016224" y="0"/>
        <a:ext cx="2952328" cy="1209737"/>
      </dsp:txXfrm>
    </dsp:sp>
    <dsp:sp modelId="{81A06762-4970-4F56-BDE8-A64DA3879C09}">
      <dsp:nvSpPr>
        <dsp:cNvPr id="0" name=""/>
        <dsp:cNvSpPr/>
      </dsp:nvSpPr>
      <dsp:spPr>
        <a:xfrm>
          <a:off x="705679" y="1209737"/>
          <a:ext cx="2621088" cy="2621088"/>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8D9D0E0E-10A5-4E01-BCDD-497B3CF4286B}">
      <dsp:nvSpPr>
        <dsp:cNvPr id="0" name=""/>
        <dsp:cNvSpPr/>
      </dsp:nvSpPr>
      <dsp:spPr>
        <a:xfrm>
          <a:off x="2016224" y="1209737"/>
          <a:ext cx="5904656" cy="2621088"/>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zh-CN" altLang="en-US" sz="5300" kern="1200" dirty="0" smtClean="0"/>
            <a:t>中</a:t>
          </a:r>
          <a:r>
            <a:rPr lang="en-US" altLang="zh-CN" sz="5300" kern="1200" dirty="0" smtClean="0"/>
            <a:t>(</a:t>
          </a:r>
          <a:r>
            <a:rPr lang="en-US" sz="5300" kern="1200" dirty="0" smtClean="0"/>
            <a:t>B</a:t>
          </a:r>
          <a:r>
            <a:rPr lang="en-US" altLang="zh-CN" sz="5300" kern="1200" dirty="0" smtClean="0"/>
            <a:t>)</a:t>
          </a:r>
          <a:endParaRPr lang="zh-CN" altLang="en-US" sz="5300" kern="1200" dirty="0"/>
        </a:p>
      </dsp:txBody>
      <dsp:txXfrm>
        <a:off x="2016224" y="1209737"/>
        <a:ext cx="2952328" cy="1209732"/>
      </dsp:txXfrm>
    </dsp:sp>
    <dsp:sp modelId="{4409037A-960C-4266-884C-67810AFE759F}">
      <dsp:nvSpPr>
        <dsp:cNvPr id="0" name=""/>
        <dsp:cNvSpPr/>
      </dsp:nvSpPr>
      <dsp:spPr>
        <a:xfrm>
          <a:off x="1411357" y="2419470"/>
          <a:ext cx="1209733" cy="1209733"/>
        </a:xfrm>
        <a:prstGeom prst="pie">
          <a:avLst>
            <a:gd name="adj1" fmla="val 5400000"/>
            <a:gd name="adj2" fmla="val 1620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1503B48-C434-4B16-9F34-EEC903301E4D}">
      <dsp:nvSpPr>
        <dsp:cNvPr id="0" name=""/>
        <dsp:cNvSpPr/>
      </dsp:nvSpPr>
      <dsp:spPr>
        <a:xfrm>
          <a:off x="2016224" y="2419470"/>
          <a:ext cx="5904656" cy="1209733"/>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zh-CN" sz="5300" kern="1200" dirty="0" smtClean="0"/>
            <a:t>好</a:t>
          </a:r>
          <a:r>
            <a:rPr lang="en-US" altLang="zh-CN" sz="5300" kern="1200" dirty="0" smtClean="0"/>
            <a:t>(</a:t>
          </a:r>
          <a:r>
            <a:rPr lang="en-US" sz="5300" kern="1200" dirty="0" smtClean="0"/>
            <a:t>A)</a:t>
          </a:r>
          <a:endParaRPr lang="zh-CN" altLang="en-US" sz="5300" kern="1200" dirty="0"/>
        </a:p>
      </dsp:txBody>
      <dsp:txXfrm>
        <a:off x="2016224" y="2419470"/>
        <a:ext cx="2952328" cy="1209733"/>
      </dsp:txXfrm>
    </dsp:sp>
    <dsp:sp modelId="{A7175324-6086-44FC-866D-257FAC50C517}">
      <dsp:nvSpPr>
        <dsp:cNvPr id="0" name=""/>
        <dsp:cNvSpPr/>
      </dsp:nvSpPr>
      <dsp:spPr>
        <a:xfrm>
          <a:off x="4968552" y="0"/>
          <a:ext cx="2952328" cy="1209737"/>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zh-CN" sz="1500" kern="1200" dirty="0" smtClean="0"/>
            <a:t>安全生产条件不符合安全生产要求，安全生产管理水平低下，安全管理基础薄弱</a:t>
          </a:r>
          <a:endParaRPr lang="zh-CN" altLang="en-US" sz="1500" kern="1200" dirty="0"/>
        </a:p>
      </dsp:txBody>
      <dsp:txXfrm>
        <a:off x="4968552" y="0"/>
        <a:ext cx="2952328" cy="1209737"/>
      </dsp:txXfrm>
    </dsp:sp>
    <dsp:sp modelId="{4C3C36EE-E46C-486C-98E3-82A9EB1E458F}">
      <dsp:nvSpPr>
        <dsp:cNvPr id="0" name=""/>
        <dsp:cNvSpPr/>
      </dsp:nvSpPr>
      <dsp:spPr>
        <a:xfrm>
          <a:off x="4968552" y="1209737"/>
          <a:ext cx="2952328" cy="1209732"/>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zh-CN" sz="1500" kern="1200" dirty="0" smtClean="0"/>
            <a:t>安全设施未能全部按时维护、保养、检测的；安全警示标志不全或不符合相关要求的</a:t>
          </a:r>
          <a:endParaRPr lang="zh-CN" altLang="en-US" sz="1500" kern="1200" dirty="0"/>
        </a:p>
      </dsp:txBody>
      <dsp:txXfrm>
        <a:off x="4968552" y="1209737"/>
        <a:ext cx="2952328" cy="1209732"/>
      </dsp:txXfrm>
    </dsp:sp>
    <dsp:sp modelId="{6B25C11C-1CCF-47B6-A92D-F12D2FE68D12}">
      <dsp:nvSpPr>
        <dsp:cNvPr id="0" name=""/>
        <dsp:cNvSpPr/>
      </dsp:nvSpPr>
      <dsp:spPr>
        <a:xfrm>
          <a:off x="4968552" y="2419470"/>
          <a:ext cx="2952328" cy="1209733"/>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1">
          <a:scrgbClr r="0" g="0" b="0"/>
        </a:fillRef>
        <a:effectRef idx="2">
          <a:scrgbClr r="0" g="0" b="0"/>
        </a:effectRef>
        <a:fontRef idx="minor"/>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zh-CN" sz="1500" kern="1200" dirty="0" smtClean="0"/>
            <a:t>安全生产条件较好，安全生产管理基础扎实，已建立完善的安全生产标准化管理体系，并在实际安全生产管理中切实运行</a:t>
          </a:r>
          <a:endParaRPr lang="zh-CN" altLang="en-US" sz="1500" kern="1200" dirty="0"/>
        </a:p>
      </dsp:txBody>
      <dsp:txXfrm>
        <a:off x="4968552" y="2419470"/>
        <a:ext cx="2952328" cy="12097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E5159-329D-4914-8E62-7C1714819D33}">
      <dsp:nvSpPr>
        <dsp:cNvPr id="0" name=""/>
        <dsp:cNvSpPr/>
      </dsp:nvSpPr>
      <dsp:spPr>
        <a:xfrm>
          <a:off x="0" y="275177"/>
          <a:ext cx="6096000" cy="1044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54076" rIns="473117"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报警数据复杂度高，各企业完全不同</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八大作业票流程管控力度不容易把握</a:t>
          </a:r>
          <a:endParaRPr lang="zh-CN" altLang="en-US" sz="1700" kern="1200" dirty="0"/>
        </a:p>
      </dsp:txBody>
      <dsp:txXfrm>
        <a:off x="0" y="275177"/>
        <a:ext cx="6096000" cy="1044225"/>
      </dsp:txXfrm>
    </dsp:sp>
    <dsp:sp modelId="{81764F3F-B755-462B-9B3F-49047B1DB083}">
      <dsp:nvSpPr>
        <dsp:cNvPr id="0" name=""/>
        <dsp:cNvSpPr/>
      </dsp:nvSpPr>
      <dsp:spPr>
        <a:xfrm>
          <a:off x="304800" y="24257"/>
          <a:ext cx="4267200"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55650">
            <a:lnSpc>
              <a:spcPct val="90000"/>
            </a:lnSpc>
            <a:spcBef>
              <a:spcPct val="0"/>
            </a:spcBef>
            <a:spcAft>
              <a:spcPct val="35000"/>
            </a:spcAft>
          </a:pPr>
          <a:r>
            <a:rPr lang="zh-CN" altLang="en-US" sz="1700" kern="1200" dirty="0" smtClean="0"/>
            <a:t>软件对接</a:t>
          </a:r>
          <a:endParaRPr lang="zh-CN" altLang="en-US" sz="1700" kern="1200" dirty="0"/>
        </a:p>
      </dsp:txBody>
      <dsp:txXfrm>
        <a:off x="329298" y="48755"/>
        <a:ext cx="4218204" cy="452844"/>
      </dsp:txXfrm>
    </dsp:sp>
    <dsp:sp modelId="{2248EEF8-45C6-4426-9FA0-83B6E3A99608}">
      <dsp:nvSpPr>
        <dsp:cNvPr id="0" name=""/>
        <dsp:cNvSpPr/>
      </dsp:nvSpPr>
      <dsp:spPr>
        <a:xfrm>
          <a:off x="0" y="1662122"/>
          <a:ext cx="6096000" cy="1044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54076" rIns="473117"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smtClean="0"/>
            <a:t>企业高清视频少，高清点位会占用大量带宽</a:t>
          </a:r>
          <a:endParaRPr lang="zh-CN" altLang="en-US" sz="1700" kern="1200" dirty="0"/>
        </a:p>
        <a:p>
          <a:pPr marL="171450" lvl="1" indent="-171450" algn="l" defTabSz="755650">
            <a:lnSpc>
              <a:spcPct val="90000"/>
            </a:lnSpc>
            <a:spcBef>
              <a:spcPct val="0"/>
            </a:spcBef>
            <a:spcAft>
              <a:spcPct val="15000"/>
            </a:spcAft>
            <a:buChar char="••"/>
          </a:pPr>
          <a:r>
            <a:rPr lang="zh-CN" altLang="en-US" sz="1700" kern="1200" dirty="0" smtClean="0"/>
            <a:t>新建点位安全隐患问题</a:t>
          </a:r>
          <a:endParaRPr lang="zh-CN" altLang="en-US" sz="1700" kern="1200" dirty="0"/>
        </a:p>
      </dsp:txBody>
      <dsp:txXfrm>
        <a:off x="0" y="1662122"/>
        <a:ext cx="6096000" cy="1044225"/>
      </dsp:txXfrm>
    </dsp:sp>
    <dsp:sp modelId="{60C6D2BC-1A08-4FDE-9588-BAFEBF6AABEC}">
      <dsp:nvSpPr>
        <dsp:cNvPr id="0" name=""/>
        <dsp:cNvSpPr/>
      </dsp:nvSpPr>
      <dsp:spPr>
        <a:xfrm>
          <a:off x="304800" y="1411202"/>
          <a:ext cx="4267200"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55650">
            <a:lnSpc>
              <a:spcPct val="90000"/>
            </a:lnSpc>
            <a:spcBef>
              <a:spcPct val="0"/>
            </a:spcBef>
            <a:spcAft>
              <a:spcPct val="35000"/>
            </a:spcAft>
          </a:pPr>
          <a:r>
            <a:rPr lang="zh-CN" altLang="en-US" sz="1700" kern="1200" dirty="0" smtClean="0"/>
            <a:t>硬件对接</a:t>
          </a:r>
          <a:endParaRPr lang="zh-CN" altLang="en-US" sz="1700" kern="1200" dirty="0"/>
        </a:p>
      </dsp:txBody>
      <dsp:txXfrm>
        <a:off x="329298" y="1435700"/>
        <a:ext cx="4218204" cy="452844"/>
      </dsp:txXfrm>
    </dsp:sp>
    <dsp:sp modelId="{F1FFF101-F88C-4F10-AADB-451A3A8547C0}">
      <dsp:nvSpPr>
        <dsp:cNvPr id="0" name=""/>
        <dsp:cNvSpPr/>
      </dsp:nvSpPr>
      <dsp:spPr>
        <a:xfrm>
          <a:off x="0" y="3049067"/>
          <a:ext cx="6096000" cy="9906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54076" rIns="473117" bIns="120904" numCol="1" spcCol="1270" anchor="t" anchorCtr="0">
          <a:noAutofit/>
        </a:bodyPr>
        <a:lstStyle/>
        <a:p>
          <a:pPr marL="171450" lvl="1" indent="-171450" algn="l" defTabSz="755650">
            <a:lnSpc>
              <a:spcPct val="90000"/>
            </a:lnSpc>
            <a:spcBef>
              <a:spcPct val="0"/>
            </a:spcBef>
            <a:spcAft>
              <a:spcPct val="15000"/>
            </a:spcAft>
            <a:buChar char="••"/>
          </a:pPr>
          <a:r>
            <a:rPr lang="zh-CN" sz="1700" kern="1200" dirty="0" smtClean="0"/>
            <a:t>专家的基本信息、姓名、单位、职位、擅长领域</a:t>
          </a:r>
          <a:r>
            <a:rPr lang="zh-CN" altLang="en-US" sz="1700" kern="1200" dirty="0" smtClean="0"/>
            <a:t>、联系方式</a:t>
          </a:r>
          <a:endParaRPr lang="zh-CN" altLang="en-US" sz="1700" kern="1200" dirty="0"/>
        </a:p>
      </dsp:txBody>
      <dsp:txXfrm>
        <a:off x="0" y="3049067"/>
        <a:ext cx="6096000" cy="990675"/>
      </dsp:txXfrm>
    </dsp:sp>
    <dsp:sp modelId="{AFB7F671-89EB-442C-B3FA-1A55AB1F59AA}">
      <dsp:nvSpPr>
        <dsp:cNvPr id="0" name=""/>
        <dsp:cNvSpPr/>
      </dsp:nvSpPr>
      <dsp:spPr>
        <a:xfrm>
          <a:off x="304800" y="2798147"/>
          <a:ext cx="4267200" cy="501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55650">
            <a:lnSpc>
              <a:spcPct val="90000"/>
            </a:lnSpc>
            <a:spcBef>
              <a:spcPct val="0"/>
            </a:spcBef>
            <a:spcAft>
              <a:spcPct val="35000"/>
            </a:spcAft>
          </a:pPr>
          <a:r>
            <a:rPr lang="zh-CN" altLang="en-US" sz="1700" kern="1200" dirty="0" smtClean="0"/>
            <a:t>平台实施复杂度</a:t>
          </a:r>
          <a:endParaRPr lang="zh-CN" altLang="en-US" sz="1700" kern="1200" dirty="0"/>
        </a:p>
      </dsp:txBody>
      <dsp:txXfrm>
        <a:off x="329298" y="2822645"/>
        <a:ext cx="4218204" cy="45284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E5159-329D-4914-8E62-7C1714819D33}">
      <dsp:nvSpPr>
        <dsp:cNvPr id="0" name=""/>
        <dsp:cNvSpPr/>
      </dsp:nvSpPr>
      <dsp:spPr>
        <a:xfrm>
          <a:off x="0" y="334206"/>
          <a:ext cx="6096000" cy="1441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t>各企业上报两重点一重大的报警信息表</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系统提供标准对接接口</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通过后续专家巡查增加报警内容</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针对企业瞒报情况进行行政处罚</a:t>
          </a:r>
          <a:endParaRPr lang="zh-CN" altLang="en-US" sz="1500" kern="1200" dirty="0"/>
        </a:p>
      </dsp:txBody>
      <dsp:txXfrm>
        <a:off x="0" y="334206"/>
        <a:ext cx="6096000" cy="1441125"/>
      </dsp:txXfrm>
    </dsp:sp>
    <dsp:sp modelId="{81764F3F-B755-462B-9B3F-49047B1DB083}">
      <dsp:nvSpPr>
        <dsp:cNvPr id="0" name=""/>
        <dsp:cNvSpPr/>
      </dsp:nvSpPr>
      <dsp:spPr>
        <a:xfrm>
          <a:off x="304800" y="112806"/>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kern="1200" dirty="0" smtClean="0"/>
            <a:t>软件对接</a:t>
          </a:r>
          <a:endParaRPr lang="zh-CN" altLang="en-US" sz="1500" kern="1200" dirty="0"/>
        </a:p>
      </dsp:txBody>
      <dsp:txXfrm>
        <a:off x="326416" y="134422"/>
        <a:ext cx="4223968" cy="399568"/>
      </dsp:txXfrm>
    </dsp:sp>
    <dsp:sp modelId="{2248EEF8-45C6-4426-9FA0-83B6E3A99608}">
      <dsp:nvSpPr>
        <dsp:cNvPr id="0" name=""/>
        <dsp:cNvSpPr/>
      </dsp:nvSpPr>
      <dsp:spPr>
        <a:xfrm>
          <a:off x="0" y="2077731"/>
          <a:ext cx="6096000" cy="9213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t>以对接为主</a:t>
          </a:r>
          <a:endParaRPr lang="zh-CN" altLang="en-US" sz="1500" kern="1200" dirty="0"/>
        </a:p>
        <a:p>
          <a:pPr marL="114300" lvl="1" indent="-114300" algn="l" defTabSz="666750">
            <a:lnSpc>
              <a:spcPct val="90000"/>
            </a:lnSpc>
            <a:spcBef>
              <a:spcPct val="0"/>
            </a:spcBef>
            <a:spcAft>
              <a:spcPct val="15000"/>
            </a:spcAft>
            <a:buChar char="••"/>
          </a:pPr>
          <a:r>
            <a:rPr lang="zh-CN" altLang="en-US" sz="1500" kern="1200" dirty="0" smtClean="0"/>
            <a:t>厂区门口增加高清跟踪视频点</a:t>
          </a:r>
          <a:endParaRPr lang="zh-CN" altLang="en-US" sz="1500" kern="1200" dirty="0"/>
        </a:p>
      </dsp:txBody>
      <dsp:txXfrm>
        <a:off x="0" y="2077731"/>
        <a:ext cx="6096000" cy="921375"/>
      </dsp:txXfrm>
    </dsp:sp>
    <dsp:sp modelId="{60C6D2BC-1A08-4FDE-9588-BAFEBF6AABEC}">
      <dsp:nvSpPr>
        <dsp:cNvPr id="0" name=""/>
        <dsp:cNvSpPr/>
      </dsp:nvSpPr>
      <dsp:spPr>
        <a:xfrm>
          <a:off x="304800" y="1856331"/>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kern="1200" dirty="0" smtClean="0"/>
            <a:t>硬件对接</a:t>
          </a:r>
          <a:endParaRPr lang="zh-CN" altLang="en-US" sz="1500" kern="1200" dirty="0"/>
        </a:p>
      </dsp:txBody>
      <dsp:txXfrm>
        <a:off x="326416" y="1877947"/>
        <a:ext cx="4223968" cy="399568"/>
      </dsp:txXfrm>
    </dsp:sp>
    <dsp:sp modelId="{F1FFF101-F88C-4F10-AADB-451A3A8547C0}">
      <dsp:nvSpPr>
        <dsp:cNvPr id="0" name=""/>
        <dsp:cNvSpPr/>
      </dsp:nvSpPr>
      <dsp:spPr>
        <a:xfrm>
          <a:off x="0" y="3301506"/>
          <a:ext cx="6096000" cy="64968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12420" rIns="473117" bIns="106680" numCol="1" spcCol="1270" anchor="t" anchorCtr="0">
          <a:noAutofit/>
        </a:bodyPr>
        <a:lstStyle/>
        <a:p>
          <a:pPr marL="114300" lvl="1" indent="-114300" algn="l" defTabSz="666750">
            <a:lnSpc>
              <a:spcPct val="90000"/>
            </a:lnSpc>
            <a:spcBef>
              <a:spcPct val="0"/>
            </a:spcBef>
            <a:spcAft>
              <a:spcPct val="15000"/>
            </a:spcAft>
            <a:buChar char="••"/>
          </a:pPr>
          <a:r>
            <a:rPr lang="zh-CN" altLang="en-US" sz="1500" kern="1200" dirty="0" smtClean="0"/>
            <a:t>系统设计新增企业、新增监控视频、新增报警项的配置功能</a:t>
          </a:r>
          <a:endParaRPr lang="zh-CN" altLang="en-US" sz="1500" kern="1200" dirty="0"/>
        </a:p>
      </dsp:txBody>
      <dsp:txXfrm>
        <a:off x="0" y="3301506"/>
        <a:ext cx="6096000" cy="649687"/>
      </dsp:txXfrm>
    </dsp:sp>
    <dsp:sp modelId="{AFB7F671-89EB-442C-B3FA-1A55AB1F59AA}">
      <dsp:nvSpPr>
        <dsp:cNvPr id="0" name=""/>
        <dsp:cNvSpPr/>
      </dsp:nvSpPr>
      <dsp:spPr>
        <a:xfrm>
          <a:off x="304800" y="3080106"/>
          <a:ext cx="4267200" cy="442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666750">
            <a:lnSpc>
              <a:spcPct val="90000"/>
            </a:lnSpc>
            <a:spcBef>
              <a:spcPct val="0"/>
            </a:spcBef>
            <a:spcAft>
              <a:spcPct val="35000"/>
            </a:spcAft>
          </a:pPr>
          <a:r>
            <a:rPr lang="zh-CN" altLang="en-US" sz="1500" kern="1200" dirty="0" smtClean="0"/>
            <a:t>平台部分</a:t>
          </a:r>
          <a:endParaRPr lang="zh-CN" altLang="en-US" sz="1500" kern="1200" dirty="0"/>
        </a:p>
      </dsp:txBody>
      <dsp:txXfrm>
        <a:off x="326416" y="3101722"/>
        <a:ext cx="4223968" cy="39956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DF56A-D1FD-4A64-B39D-64DD12819B50}">
      <dsp:nvSpPr>
        <dsp:cNvPr id="0" name=""/>
        <dsp:cNvSpPr/>
      </dsp:nvSpPr>
      <dsp:spPr>
        <a:xfrm>
          <a:off x="0" y="0"/>
          <a:ext cx="8568952" cy="1452093"/>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lvl="0" algn="ctr" defTabSz="2844800">
            <a:lnSpc>
              <a:spcPct val="90000"/>
            </a:lnSpc>
            <a:spcBef>
              <a:spcPct val="0"/>
            </a:spcBef>
            <a:spcAft>
              <a:spcPct val="35000"/>
            </a:spcAft>
          </a:pPr>
          <a:r>
            <a:rPr lang="zh-CN" altLang="en-US" sz="6400" kern="1200" dirty="0" smtClean="0"/>
            <a:t>方案优势</a:t>
          </a:r>
          <a:endParaRPr lang="zh-CN" altLang="en-US" sz="6400" kern="1200" dirty="0"/>
        </a:p>
      </dsp:txBody>
      <dsp:txXfrm>
        <a:off x="0" y="0"/>
        <a:ext cx="8568952" cy="1452093"/>
      </dsp:txXfrm>
    </dsp:sp>
    <dsp:sp modelId="{D4DDAB2B-551E-487D-B995-C9DF8B8AA1AE}">
      <dsp:nvSpPr>
        <dsp:cNvPr id="0" name=""/>
        <dsp:cNvSpPr/>
      </dsp:nvSpPr>
      <dsp:spPr>
        <a:xfrm>
          <a:off x="4184" y="1452093"/>
          <a:ext cx="1426763" cy="3049396"/>
        </a:xfrm>
        <a:prstGeom prst="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方案设计充分考虑本地企业的特点</a:t>
          </a:r>
          <a:endParaRPr lang="zh-CN" altLang="en-US" sz="2400" kern="1200" dirty="0"/>
        </a:p>
      </dsp:txBody>
      <dsp:txXfrm>
        <a:off x="4184" y="1452093"/>
        <a:ext cx="1426763" cy="3049396"/>
      </dsp:txXfrm>
    </dsp:sp>
    <dsp:sp modelId="{2284A750-EDDF-45E4-BFBA-56C22B4169A7}">
      <dsp:nvSpPr>
        <dsp:cNvPr id="0" name=""/>
        <dsp:cNvSpPr/>
      </dsp:nvSpPr>
      <dsp:spPr>
        <a:xfrm>
          <a:off x="1430948" y="1452093"/>
          <a:ext cx="1426763" cy="3049396"/>
        </a:xfrm>
        <a:prstGeom prst="rect">
          <a:avLst/>
        </a:prstGeom>
        <a:solidFill>
          <a:schemeClr val="accent1">
            <a:shade val="50000"/>
            <a:hueOff val="162136"/>
            <a:satOff val="-3698"/>
            <a:lumOff val="145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400" kern="1200" dirty="0" smtClean="0"/>
            <a:t>总体架构与国家安监总局信息化平台一致</a:t>
          </a:r>
        </a:p>
      </dsp:txBody>
      <dsp:txXfrm>
        <a:off x="1430948" y="1452093"/>
        <a:ext cx="1426763" cy="3049396"/>
      </dsp:txXfrm>
    </dsp:sp>
    <dsp:sp modelId="{134CF484-3595-448C-85DC-1B688B9B266E}">
      <dsp:nvSpPr>
        <dsp:cNvPr id="0" name=""/>
        <dsp:cNvSpPr/>
      </dsp:nvSpPr>
      <dsp:spPr>
        <a:xfrm>
          <a:off x="2857712" y="1452093"/>
          <a:ext cx="1426763" cy="3049396"/>
        </a:xfrm>
        <a:prstGeom prst="rect">
          <a:avLst/>
        </a:prstGeom>
        <a:solidFill>
          <a:schemeClr val="accent1">
            <a:shade val="50000"/>
            <a:hueOff val="324272"/>
            <a:satOff val="-7396"/>
            <a:lumOff val="290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数据交换功能有助于企业内部决策分析和安全评估</a:t>
          </a:r>
          <a:endParaRPr lang="zh-CN" altLang="en-US" sz="2400" kern="1200" dirty="0"/>
        </a:p>
      </dsp:txBody>
      <dsp:txXfrm>
        <a:off x="2857712" y="1452093"/>
        <a:ext cx="1426763" cy="3049396"/>
      </dsp:txXfrm>
    </dsp:sp>
    <dsp:sp modelId="{73B7AC7F-A5D6-491D-A357-83AD72842395}">
      <dsp:nvSpPr>
        <dsp:cNvPr id="0" name=""/>
        <dsp:cNvSpPr/>
      </dsp:nvSpPr>
      <dsp:spPr>
        <a:xfrm>
          <a:off x="4284476" y="1452093"/>
          <a:ext cx="1426763" cy="3049396"/>
        </a:xfrm>
        <a:prstGeom prst="rect">
          <a:avLst/>
        </a:prstGeom>
        <a:solidFill>
          <a:schemeClr val="accent1">
            <a:shade val="50000"/>
            <a:hueOff val="486408"/>
            <a:satOff val="-11094"/>
            <a:lumOff val="435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强有力的本地维护及技术团队</a:t>
          </a:r>
          <a:endParaRPr lang="zh-CN" altLang="en-US" sz="2400" kern="1200" dirty="0"/>
        </a:p>
      </dsp:txBody>
      <dsp:txXfrm>
        <a:off x="4284476" y="1452093"/>
        <a:ext cx="1426763" cy="3049396"/>
      </dsp:txXfrm>
    </dsp:sp>
    <dsp:sp modelId="{E8CCA01C-A43D-4E2B-BAB7-07006E8D0877}">
      <dsp:nvSpPr>
        <dsp:cNvPr id="0" name=""/>
        <dsp:cNvSpPr/>
      </dsp:nvSpPr>
      <dsp:spPr>
        <a:xfrm>
          <a:off x="5711239" y="1452093"/>
          <a:ext cx="1426763" cy="3049396"/>
        </a:xfrm>
        <a:prstGeom prst="rect">
          <a:avLst/>
        </a:prstGeom>
        <a:solidFill>
          <a:schemeClr val="accent1">
            <a:shade val="50000"/>
            <a:hueOff val="324272"/>
            <a:satOff val="-7396"/>
            <a:lumOff val="290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t>部署方案有助于在</a:t>
          </a:r>
          <a:r>
            <a:rPr lang="en-US" altLang="zh-CN" sz="2400" kern="1200" dirty="0" smtClean="0"/>
            <a:t>3</a:t>
          </a:r>
          <a:r>
            <a:rPr lang="zh-CN" altLang="en-US" sz="2400" kern="1200" dirty="0" smtClean="0"/>
            <a:t>个月内搭建平台框架和业务雏形</a:t>
          </a:r>
          <a:endParaRPr lang="zh-CN" altLang="en-US" sz="2400" kern="1200" dirty="0"/>
        </a:p>
      </dsp:txBody>
      <dsp:txXfrm>
        <a:off x="5711239" y="1452093"/>
        <a:ext cx="1426763" cy="3049396"/>
      </dsp:txXfrm>
    </dsp:sp>
    <dsp:sp modelId="{AA6AAD81-C70B-4780-9F33-645EA4DAEADF}">
      <dsp:nvSpPr>
        <dsp:cNvPr id="0" name=""/>
        <dsp:cNvSpPr/>
      </dsp:nvSpPr>
      <dsp:spPr>
        <a:xfrm>
          <a:off x="7138003" y="1452093"/>
          <a:ext cx="1426763" cy="3049396"/>
        </a:xfrm>
        <a:prstGeom prst="rect">
          <a:avLst/>
        </a:prstGeom>
        <a:solidFill>
          <a:schemeClr val="accent1">
            <a:shade val="50000"/>
            <a:hueOff val="162136"/>
            <a:satOff val="-3698"/>
            <a:lumOff val="145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400" kern="1200" dirty="0" smtClean="0"/>
            <a:t>方案的强扩展性特征有助于系统自维护</a:t>
          </a:r>
          <a:endParaRPr lang="zh-CN" altLang="en-US" sz="2400" kern="1200" dirty="0"/>
        </a:p>
      </dsp:txBody>
      <dsp:txXfrm>
        <a:off x="7138003" y="1452093"/>
        <a:ext cx="1426763" cy="3049396"/>
      </dsp:txXfrm>
    </dsp:sp>
    <dsp:sp modelId="{0ACB12F3-7AD1-4CDC-B94A-DE7436E8D2C5}">
      <dsp:nvSpPr>
        <dsp:cNvPr id="0" name=""/>
        <dsp:cNvSpPr/>
      </dsp:nvSpPr>
      <dsp:spPr>
        <a:xfrm>
          <a:off x="0" y="4501490"/>
          <a:ext cx="8568952" cy="338821"/>
        </a:xfrm>
        <a:prstGeom prst="rect">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06598-6E67-445C-B9AF-1FD66C92177A}">
      <dsp:nvSpPr>
        <dsp:cNvPr id="0" name=""/>
        <dsp:cNvSpPr/>
      </dsp:nvSpPr>
      <dsp:spPr>
        <a:xfrm>
          <a:off x="844943" y="807831"/>
          <a:ext cx="486517" cy="48651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kern="1200" dirty="0" smtClean="0"/>
            <a:t>核心平台</a:t>
          </a:r>
          <a:endParaRPr lang="zh-CN" altLang="en-US" sz="1000" kern="1200" dirty="0"/>
        </a:p>
      </dsp:txBody>
      <dsp:txXfrm>
        <a:off x="916192" y="879080"/>
        <a:ext cx="344019" cy="344019"/>
      </dsp:txXfrm>
    </dsp:sp>
    <dsp:sp modelId="{B24A7E0B-AE21-4FDC-ACD5-0064F0AF7556}">
      <dsp:nvSpPr>
        <dsp:cNvPr id="0" name=""/>
        <dsp:cNvSpPr/>
      </dsp:nvSpPr>
      <dsp:spPr>
        <a:xfrm rot="16200000">
          <a:off x="1035951" y="640390"/>
          <a:ext cx="104501" cy="143623"/>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051626" y="684790"/>
        <a:ext cx="73151" cy="86173"/>
      </dsp:txXfrm>
    </dsp:sp>
    <dsp:sp modelId="{567078CE-51F9-4D77-89DA-EB2095009DCB}">
      <dsp:nvSpPr>
        <dsp:cNvPr id="0" name=""/>
        <dsp:cNvSpPr/>
      </dsp:nvSpPr>
      <dsp:spPr>
        <a:xfrm>
          <a:off x="784128" y="2510"/>
          <a:ext cx="608147" cy="608147"/>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视频会议</a:t>
          </a:r>
          <a:endParaRPr lang="zh-CN" altLang="en-US" sz="900" kern="1200" dirty="0"/>
        </a:p>
      </dsp:txBody>
      <dsp:txXfrm>
        <a:off x="873189" y="91571"/>
        <a:ext cx="430025" cy="430025"/>
      </dsp:txXfrm>
    </dsp:sp>
    <dsp:sp modelId="{B7DFA984-6F00-4471-96D2-05AB6F910C68}">
      <dsp:nvSpPr>
        <dsp:cNvPr id="0" name=""/>
        <dsp:cNvSpPr/>
      </dsp:nvSpPr>
      <dsp:spPr>
        <a:xfrm rot="20520000">
          <a:off x="1358252" y="874556"/>
          <a:ext cx="104501" cy="143623"/>
        </a:xfrm>
        <a:prstGeom prst="rightArrow">
          <a:avLst>
            <a:gd name="adj1" fmla="val 60000"/>
            <a:gd name="adj2" fmla="val 50000"/>
          </a:avLst>
        </a:prstGeom>
        <a:gradFill rotWithShape="0">
          <a:gsLst>
            <a:gs pos="0">
              <a:schemeClr val="accent5">
                <a:hueOff val="-964138"/>
                <a:satOff val="-3431"/>
                <a:lumOff val="-7500"/>
                <a:alphaOff val="0"/>
                <a:shade val="51000"/>
                <a:satMod val="130000"/>
              </a:schemeClr>
            </a:gs>
            <a:gs pos="80000">
              <a:schemeClr val="accent5">
                <a:hueOff val="-964138"/>
                <a:satOff val="-3431"/>
                <a:lumOff val="-7500"/>
                <a:alphaOff val="0"/>
                <a:shade val="93000"/>
                <a:satMod val="130000"/>
              </a:schemeClr>
            </a:gs>
            <a:gs pos="100000">
              <a:schemeClr val="accent5">
                <a:hueOff val="-964138"/>
                <a:satOff val="-3431"/>
                <a:lumOff val="-75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359019" y="908125"/>
        <a:ext cx="73151" cy="86173"/>
      </dsp:txXfrm>
    </dsp:sp>
    <dsp:sp modelId="{85CEF444-4AFC-4780-A17D-4BD2904C08F7}">
      <dsp:nvSpPr>
        <dsp:cNvPr id="0" name=""/>
        <dsp:cNvSpPr/>
      </dsp:nvSpPr>
      <dsp:spPr>
        <a:xfrm>
          <a:off x="1492195" y="516951"/>
          <a:ext cx="608147" cy="608147"/>
        </a:xfrm>
        <a:prstGeom prst="ellipse">
          <a:avLst/>
        </a:prstGeom>
        <a:gradFill rotWithShape="0">
          <a:gsLst>
            <a:gs pos="0">
              <a:schemeClr val="accent5">
                <a:hueOff val="-964138"/>
                <a:satOff val="-3431"/>
                <a:lumOff val="-7500"/>
                <a:alphaOff val="0"/>
                <a:shade val="51000"/>
                <a:satMod val="130000"/>
              </a:schemeClr>
            </a:gs>
            <a:gs pos="80000">
              <a:schemeClr val="accent5">
                <a:hueOff val="-964138"/>
                <a:satOff val="-3431"/>
                <a:lumOff val="-7500"/>
                <a:alphaOff val="0"/>
                <a:shade val="93000"/>
                <a:satMod val="130000"/>
              </a:schemeClr>
            </a:gs>
            <a:gs pos="100000">
              <a:schemeClr val="accent5">
                <a:hueOff val="-964138"/>
                <a:satOff val="-3431"/>
                <a:lumOff val="-75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可视专线电话</a:t>
          </a:r>
          <a:endParaRPr lang="zh-CN" altLang="en-US" sz="900" kern="1200" dirty="0"/>
        </a:p>
      </dsp:txBody>
      <dsp:txXfrm>
        <a:off x="1581256" y="606012"/>
        <a:ext cx="430025" cy="430025"/>
      </dsp:txXfrm>
    </dsp:sp>
    <dsp:sp modelId="{E9C694FB-E269-4F44-B18C-3795D13C87FE}">
      <dsp:nvSpPr>
        <dsp:cNvPr id="0" name=""/>
        <dsp:cNvSpPr/>
      </dsp:nvSpPr>
      <dsp:spPr>
        <a:xfrm rot="3240000">
          <a:off x="1235144" y="1253444"/>
          <a:ext cx="104501" cy="143623"/>
        </a:xfrm>
        <a:prstGeom prst="rightArrow">
          <a:avLst>
            <a:gd name="adj1" fmla="val 60000"/>
            <a:gd name="adj2" fmla="val 50000"/>
          </a:avLst>
        </a:prstGeom>
        <a:gradFill rotWithShape="0">
          <a:gsLst>
            <a:gs pos="0">
              <a:schemeClr val="accent5">
                <a:hueOff val="-1928276"/>
                <a:satOff val="-6862"/>
                <a:lumOff val="-15000"/>
                <a:alphaOff val="0"/>
                <a:shade val="51000"/>
                <a:satMod val="130000"/>
              </a:schemeClr>
            </a:gs>
            <a:gs pos="80000">
              <a:schemeClr val="accent5">
                <a:hueOff val="-1928276"/>
                <a:satOff val="-6862"/>
                <a:lumOff val="-15000"/>
                <a:alphaOff val="0"/>
                <a:shade val="93000"/>
                <a:satMod val="130000"/>
              </a:schemeClr>
            </a:gs>
            <a:gs pos="100000">
              <a:schemeClr val="accent5">
                <a:hueOff val="-1928276"/>
                <a:satOff val="-6862"/>
                <a:lumOff val="-1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1241605" y="1269488"/>
        <a:ext cx="73151" cy="86173"/>
      </dsp:txXfrm>
    </dsp:sp>
    <dsp:sp modelId="{B69CF805-307A-4F43-ACC6-F1EF25C05716}">
      <dsp:nvSpPr>
        <dsp:cNvPr id="0" name=""/>
        <dsp:cNvSpPr/>
      </dsp:nvSpPr>
      <dsp:spPr>
        <a:xfrm>
          <a:off x="1221738" y="1349334"/>
          <a:ext cx="608147" cy="608147"/>
        </a:xfrm>
        <a:prstGeom prst="ellipse">
          <a:avLst/>
        </a:prstGeom>
        <a:gradFill rotWithShape="0">
          <a:gsLst>
            <a:gs pos="0">
              <a:schemeClr val="accent5">
                <a:hueOff val="-1928276"/>
                <a:satOff val="-6862"/>
                <a:lumOff val="-15000"/>
                <a:alphaOff val="0"/>
                <a:shade val="51000"/>
                <a:satMod val="130000"/>
              </a:schemeClr>
            </a:gs>
            <a:gs pos="80000">
              <a:schemeClr val="accent5">
                <a:hueOff val="-1928276"/>
                <a:satOff val="-6862"/>
                <a:lumOff val="-15000"/>
                <a:alphaOff val="0"/>
                <a:shade val="93000"/>
                <a:satMod val="130000"/>
              </a:schemeClr>
            </a:gs>
            <a:gs pos="100000">
              <a:schemeClr val="accent5">
                <a:hueOff val="-1928276"/>
                <a:satOff val="-6862"/>
                <a:lumOff val="-1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重大危险源报警</a:t>
          </a:r>
          <a:endParaRPr lang="zh-CN" altLang="en-US" sz="900" kern="1200" dirty="0"/>
        </a:p>
      </dsp:txBody>
      <dsp:txXfrm>
        <a:off x="1310799" y="1438395"/>
        <a:ext cx="430025" cy="430025"/>
      </dsp:txXfrm>
    </dsp:sp>
    <dsp:sp modelId="{5A6369E8-45D9-46C4-8D0F-138683312045}">
      <dsp:nvSpPr>
        <dsp:cNvPr id="0" name=""/>
        <dsp:cNvSpPr/>
      </dsp:nvSpPr>
      <dsp:spPr>
        <a:xfrm rot="7560000">
          <a:off x="836757" y="1253444"/>
          <a:ext cx="104501" cy="143623"/>
        </a:xfrm>
        <a:prstGeom prst="rightArrow">
          <a:avLst>
            <a:gd name="adj1" fmla="val 60000"/>
            <a:gd name="adj2" fmla="val 50000"/>
          </a:avLst>
        </a:prstGeom>
        <a:gradFill rotWithShape="0">
          <a:gsLst>
            <a:gs pos="0">
              <a:schemeClr val="accent5">
                <a:hueOff val="-2892415"/>
                <a:satOff val="-10292"/>
                <a:lumOff val="-22500"/>
                <a:alphaOff val="0"/>
                <a:shade val="51000"/>
                <a:satMod val="130000"/>
              </a:schemeClr>
            </a:gs>
            <a:gs pos="80000">
              <a:schemeClr val="accent5">
                <a:hueOff val="-2892415"/>
                <a:satOff val="-10292"/>
                <a:lumOff val="-22500"/>
                <a:alphaOff val="0"/>
                <a:shade val="93000"/>
                <a:satMod val="130000"/>
              </a:schemeClr>
            </a:gs>
            <a:gs pos="100000">
              <a:schemeClr val="accent5">
                <a:hueOff val="-2892415"/>
                <a:satOff val="-10292"/>
                <a:lumOff val="-225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rot="10800000">
        <a:off x="861646" y="1269488"/>
        <a:ext cx="73151" cy="86173"/>
      </dsp:txXfrm>
    </dsp:sp>
    <dsp:sp modelId="{A7447428-14E1-4367-A249-70133EF33B87}">
      <dsp:nvSpPr>
        <dsp:cNvPr id="0" name=""/>
        <dsp:cNvSpPr/>
      </dsp:nvSpPr>
      <dsp:spPr>
        <a:xfrm>
          <a:off x="346518" y="1349334"/>
          <a:ext cx="608147" cy="608147"/>
        </a:xfrm>
        <a:prstGeom prst="ellipse">
          <a:avLst/>
        </a:prstGeom>
        <a:gradFill rotWithShape="0">
          <a:gsLst>
            <a:gs pos="0">
              <a:schemeClr val="accent5">
                <a:hueOff val="-2892415"/>
                <a:satOff val="-10292"/>
                <a:lumOff val="-22500"/>
                <a:alphaOff val="0"/>
                <a:shade val="51000"/>
                <a:satMod val="130000"/>
              </a:schemeClr>
            </a:gs>
            <a:gs pos="80000">
              <a:schemeClr val="accent5">
                <a:hueOff val="-2892415"/>
                <a:satOff val="-10292"/>
                <a:lumOff val="-22500"/>
                <a:alphaOff val="0"/>
                <a:shade val="93000"/>
                <a:satMod val="130000"/>
              </a:schemeClr>
            </a:gs>
            <a:gs pos="100000">
              <a:schemeClr val="accent5">
                <a:hueOff val="-2892415"/>
                <a:satOff val="-10292"/>
                <a:lumOff val="-225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重大危险源视频</a:t>
          </a:r>
          <a:endParaRPr lang="zh-CN" altLang="en-US" sz="900" kern="1200" dirty="0"/>
        </a:p>
      </dsp:txBody>
      <dsp:txXfrm>
        <a:off x="435579" y="1438395"/>
        <a:ext cx="430025" cy="430025"/>
      </dsp:txXfrm>
    </dsp:sp>
    <dsp:sp modelId="{5F51CD06-E42A-4E9F-9FBC-257412CEDBF6}">
      <dsp:nvSpPr>
        <dsp:cNvPr id="0" name=""/>
        <dsp:cNvSpPr/>
      </dsp:nvSpPr>
      <dsp:spPr>
        <a:xfrm rot="11880000">
          <a:off x="713649" y="874556"/>
          <a:ext cx="104501" cy="143623"/>
        </a:xfrm>
        <a:prstGeom prst="rightArrow">
          <a:avLst>
            <a:gd name="adj1" fmla="val 60000"/>
            <a:gd name="adj2" fmla="val 50000"/>
          </a:avLst>
        </a:prstGeom>
        <a:gradFill rotWithShape="0">
          <a:gsLst>
            <a:gs pos="0">
              <a:schemeClr val="accent5">
                <a:hueOff val="-3856553"/>
                <a:satOff val="-13723"/>
                <a:lumOff val="-30000"/>
                <a:alphaOff val="0"/>
                <a:shade val="51000"/>
                <a:satMod val="130000"/>
              </a:schemeClr>
            </a:gs>
            <a:gs pos="80000">
              <a:schemeClr val="accent5">
                <a:hueOff val="-3856553"/>
                <a:satOff val="-13723"/>
                <a:lumOff val="-30000"/>
                <a:alphaOff val="0"/>
                <a:shade val="93000"/>
                <a:satMod val="130000"/>
              </a:schemeClr>
            </a:gs>
            <a:gs pos="100000">
              <a:schemeClr val="accent5">
                <a:hueOff val="-3856553"/>
                <a:satOff val="-13723"/>
                <a:lumOff val="-3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rot="10800000">
        <a:off x="744232" y="908125"/>
        <a:ext cx="73151" cy="86173"/>
      </dsp:txXfrm>
    </dsp:sp>
    <dsp:sp modelId="{715FEE0D-6A5A-4B81-97A7-B5E8A622A543}">
      <dsp:nvSpPr>
        <dsp:cNvPr id="0" name=""/>
        <dsp:cNvSpPr/>
      </dsp:nvSpPr>
      <dsp:spPr>
        <a:xfrm>
          <a:off x="76061" y="516951"/>
          <a:ext cx="608147" cy="608147"/>
        </a:xfrm>
        <a:prstGeom prst="ellipse">
          <a:avLst/>
        </a:prstGeom>
        <a:gradFill rotWithShape="0">
          <a:gsLst>
            <a:gs pos="0">
              <a:schemeClr val="accent5">
                <a:hueOff val="-3856553"/>
                <a:satOff val="-13723"/>
                <a:lumOff val="-30000"/>
                <a:alphaOff val="0"/>
                <a:shade val="51000"/>
                <a:satMod val="130000"/>
              </a:schemeClr>
            </a:gs>
            <a:gs pos="80000">
              <a:schemeClr val="accent5">
                <a:hueOff val="-3856553"/>
                <a:satOff val="-13723"/>
                <a:lumOff val="-30000"/>
                <a:alphaOff val="0"/>
                <a:shade val="93000"/>
                <a:satMod val="130000"/>
              </a:schemeClr>
            </a:gs>
            <a:gs pos="100000">
              <a:schemeClr val="accent5">
                <a:hueOff val="-3856553"/>
                <a:satOff val="-13723"/>
                <a:lumOff val="-30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zh-CN" altLang="en-US" sz="900" kern="1200" dirty="0" smtClean="0"/>
            <a:t>软件平台功能</a:t>
          </a:r>
          <a:endParaRPr lang="zh-CN" altLang="en-US" sz="900" kern="1200" dirty="0"/>
        </a:p>
      </dsp:txBody>
      <dsp:txXfrm>
        <a:off x="165122" y="606012"/>
        <a:ext cx="430025" cy="4300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25596-D784-4447-BEA7-B0DC30FEB13F}">
      <dsp:nvSpPr>
        <dsp:cNvPr id="0" name=""/>
        <dsp:cNvSpPr/>
      </dsp:nvSpPr>
      <dsp:spPr>
        <a:xfrm>
          <a:off x="-5289416" y="-810449"/>
          <a:ext cx="6301418" cy="6301418"/>
        </a:xfrm>
        <a:prstGeom prst="blockArc">
          <a:avLst>
            <a:gd name="adj1" fmla="val 18900000"/>
            <a:gd name="adj2" fmla="val 2700000"/>
            <a:gd name="adj3" fmla="val 343"/>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7BF3947-5F77-4F00-9C36-9A3F9C97AF62}">
      <dsp:nvSpPr>
        <dsp:cNvPr id="0" name=""/>
        <dsp:cNvSpPr/>
      </dsp:nvSpPr>
      <dsp:spPr>
        <a:xfrm>
          <a:off x="328338" y="212776"/>
          <a:ext cx="7170016"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一企一档（企业基本信息、两重点一重大信息）</a:t>
          </a:r>
          <a:endParaRPr lang="zh-CN" altLang="en-US" sz="1900" kern="1200" dirty="0"/>
        </a:p>
      </dsp:txBody>
      <dsp:txXfrm>
        <a:off x="328338" y="212776"/>
        <a:ext cx="7170016" cy="425365"/>
      </dsp:txXfrm>
    </dsp:sp>
    <dsp:sp modelId="{62C13BBD-B83F-4C9F-B34F-8353056B7BC3}">
      <dsp:nvSpPr>
        <dsp:cNvPr id="0" name=""/>
        <dsp:cNvSpPr/>
      </dsp:nvSpPr>
      <dsp:spPr>
        <a:xfrm>
          <a:off x="62484" y="159605"/>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8098993-A792-4329-8A86-9B8B43729075}">
      <dsp:nvSpPr>
        <dsp:cNvPr id="0" name=""/>
        <dsp:cNvSpPr/>
      </dsp:nvSpPr>
      <dsp:spPr>
        <a:xfrm>
          <a:off x="725011" y="832457"/>
          <a:ext cx="6784809"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作业安全（作业票证审计管理）</a:t>
          </a:r>
          <a:endParaRPr lang="zh-CN" altLang="en-US" sz="1900" kern="1200" dirty="0"/>
        </a:p>
      </dsp:txBody>
      <dsp:txXfrm>
        <a:off x="725011" y="832457"/>
        <a:ext cx="6784809" cy="425365"/>
      </dsp:txXfrm>
    </dsp:sp>
    <dsp:sp modelId="{AC6F7111-248B-4FA9-9C79-0D28ED4E7B3B}">
      <dsp:nvSpPr>
        <dsp:cNvPr id="0" name=""/>
        <dsp:cNvSpPr/>
      </dsp:nvSpPr>
      <dsp:spPr>
        <a:xfrm>
          <a:off x="447691" y="798028"/>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5F0F087-7FBE-41E9-BE11-068691912C4D}">
      <dsp:nvSpPr>
        <dsp:cNvPr id="0" name=""/>
        <dsp:cNvSpPr/>
      </dsp:nvSpPr>
      <dsp:spPr>
        <a:xfrm>
          <a:off x="924636" y="1489154"/>
          <a:ext cx="6573718"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隐患排查（派单、巡检记录及整改日志管理）</a:t>
          </a:r>
          <a:endParaRPr lang="zh-CN" altLang="en-US" sz="1900" kern="1200" dirty="0"/>
        </a:p>
      </dsp:txBody>
      <dsp:txXfrm>
        <a:off x="924636" y="1489154"/>
        <a:ext cx="6573718" cy="425365"/>
      </dsp:txXfrm>
    </dsp:sp>
    <dsp:sp modelId="{5E3AABA4-9DB1-448E-B98E-5FBAB1A1C7BB}">
      <dsp:nvSpPr>
        <dsp:cNvPr id="0" name=""/>
        <dsp:cNvSpPr/>
      </dsp:nvSpPr>
      <dsp:spPr>
        <a:xfrm>
          <a:off x="658783" y="1435983"/>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4890D6A-91A8-4EF7-BA15-F932B2613028}">
      <dsp:nvSpPr>
        <dsp:cNvPr id="0" name=""/>
        <dsp:cNvSpPr/>
      </dsp:nvSpPr>
      <dsp:spPr>
        <a:xfrm>
          <a:off x="1054521" y="2127577"/>
          <a:ext cx="6506318"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应急救援（应急救援队伍、设施及预案管理）</a:t>
          </a:r>
          <a:endParaRPr lang="zh-CN" altLang="en-US" sz="1900" kern="1200" dirty="0"/>
        </a:p>
      </dsp:txBody>
      <dsp:txXfrm>
        <a:off x="1054521" y="2127577"/>
        <a:ext cx="6506318" cy="425365"/>
      </dsp:txXfrm>
    </dsp:sp>
    <dsp:sp modelId="{EEBB4A51-B7A7-491D-93CE-4DB98BF96080}">
      <dsp:nvSpPr>
        <dsp:cNvPr id="0" name=""/>
        <dsp:cNvSpPr/>
      </dsp:nvSpPr>
      <dsp:spPr>
        <a:xfrm>
          <a:off x="726182" y="2074406"/>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811D707-7142-4F54-9068-65D7C1E62B45}">
      <dsp:nvSpPr>
        <dsp:cNvPr id="0" name=""/>
        <dsp:cNvSpPr/>
      </dsp:nvSpPr>
      <dsp:spPr>
        <a:xfrm>
          <a:off x="924636" y="2766000"/>
          <a:ext cx="6573718"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教育培训及职业健康（培训、健康台账及企业危害因素库）</a:t>
          </a:r>
          <a:endParaRPr lang="zh-CN" altLang="en-US" sz="1900" kern="1200" dirty="0"/>
        </a:p>
      </dsp:txBody>
      <dsp:txXfrm>
        <a:off x="924636" y="2766000"/>
        <a:ext cx="6573718" cy="425365"/>
      </dsp:txXfrm>
    </dsp:sp>
    <dsp:sp modelId="{DABC5812-56D1-405B-A9EB-D9D82FAE23A2}">
      <dsp:nvSpPr>
        <dsp:cNvPr id="0" name=""/>
        <dsp:cNvSpPr/>
      </dsp:nvSpPr>
      <dsp:spPr>
        <a:xfrm>
          <a:off x="658783" y="2712829"/>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5FF6D83-1470-4117-9EC3-FEDDDF216498}">
      <dsp:nvSpPr>
        <dsp:cNvPr id="0" name=""/>
        <dsp:cNvSpPr/>
      </dsp:nvSpPr>
      <dsp:spPr>
        <a:xfrm>
          <a:off x="713545" y="3403954"/>
          <a:ext cx="6784809"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黑名单（企业重大事故处理及责任人黑名单）</a:t>
          </a:r>
          <a:endParaRPr lang="zh-CN" altLang="en-US" sz="1900" kern="1200" dirty="0"/>
        </a:p>
      </dsp:txBody>
      <dsp:txXfrm>
        <a:off x="713545" y="3403954"/>
        <a:ext cx="6784809" cy="425365"/>
      </dsp:txXfrm>
    </dsp:sp>
    <dsp:sp modelId="{6B1D09E8-1F09-48F3-AFDC-105D8D90BA78}">
      <dsp:nvSpPr>
        <dsp:cNvPr id="0" name=""/>
        <dsp:cNvSpPr/>
      </dsp:nvSpPr>
      <dsp:spPr>
        <a:xfrm>
          <a:off x="447691" y="3350784"/>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C20F662-BD12-45ED-9E69-66B1B336FD0E}">
      <dsp:nvSpPr>
        <dsp:cNvPr id="0" name=""/>
        <dsp:cNvSpPr/>
      </dsp:nvSpPr>
      <dsp:spPr>
        <a:xfrm>
          <a:off x="328338" y="4042377"/>
          <a:ext cx="7170016" cy="42536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7634" tIns="48260" rIns="48260" bIns="48260" numCol="1" spcCol="1270" anchor="ctr" anchorCtr="0">
          <a:noAutofit/>
        </a:bodyPr>
        <a:lstStyle/>
        <a:p>
          <a:pPr lvl="0" algn="l" defTabSz="844550">
            <a:lnSpc>
              <a:spcPct val="90000"/>
            </a:lnSpc>
            <a:spcBef>
              <a:spcPct val="0"/>
            </a:spcBef>
            <a:spcAft>
              <a:spcPct val="35000"/>
            </a:spcAft>
          </a:pPr>
          <a:r>
            <a:rPr lang="zh-CN" altLang="en-US" sz="1900" kern="1200" dirty="0" smtClean="0"/>
            <a:t>安全评估（企业安全评级）</a:t>
          </a:r>
          <a:endParaRPr lang="zh-CN" altLang="en-US" sz="1900" kern="1200" dirty="0"/>
        </a:p>
      </dsp:txBody>
      <dsp:txXfrm>
        <a:off x="328338" y="4042377"/>
        <a:ext cx="7170016" cy="425365"/>
      </dsp:txXfrm>
    </dsp:sp>
    <dsp:sp modelId="{A0CFA89E-4EB2-479B-917F-0767CDA8E486}">
      <dsp:nvSpPr>
        <dsp:cNvPr id="0" name=""/>
        <dsp:cNvSpPr/>
      </dsp:nvSpPr>
      <dsp:spPr>
        <a:xfrm>
          <a:off x="62484" y="3989207"/>
          <a:ext cx="531707" cy="531707"/>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4F338A-5F02-4537-ABE7-183CE7C14D3B}">
      <dsp:nvSpPr>
        <dsp:cNvPr id="0" name=""/>
        <dsp:cNvSpPr/>
      </dsp:nvSpPr>
      <dsp:spPr>
        <a:xfrm rot="10800000">
          <a:off x="763590" y="527454"/>
          <a:ext cx="7047181" cy="4308769"/>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53852" tIns="118110" rIns="220472" bIns="118110" numCol="1" spcCol="1270" anchor="t" anchorCtr="0">
          <a:noAutofit/>
        </a:bodyPr>
        <a:lstStyle/>
        <a:p>
          <a:pPr lvl="0" algn="l" defTabSz="1377950">
            <a:lnSpc>
              <a:spcPct val="90000"/>
            </a:lnSpc>
            <a:spcBef>
              <a:spcPct val="0"/>
            </a:spcBef>
            <a:spcAft>
              <a:spcPct val="35000"/>
            </a:spcAft>
          </a:pPr>
          <a:r>
            <a:rPr lang="zh-CN" altLang="en-US" sz="3100" kern="1200" dirty="0" smtClean="0"/>
            <a:t>八大作业票证管理</a:t>
          </a:r>
          <a:endParaRPr lang="zh-CN" altLang="en-US" sz="3100" kern="1200" dirty="0"/>
        </a:p>
        <a:p>
          <a:pPr marL="228600" lvl="1" indent="-228600" algn="l" defTabSz="1066800">
            <a:lnSpc>
              <a:spcPct val="90000"/>
            </a:lnSpc>
            <a:spcBef>
              <a:spcPct val="0"/>
            </a:spcBef>
            <a:spcAft>
              <a:spcPct val="15000"/>
            </a:spcAft>
            <a:buChar char="••"/>
          </a:pPr>
          <a:r>
            <a:rPr lang="zh-CN" sz="2400" kern="1200" dirty="0" smtClean="0"/>
            <a:t>生产区域动火作业</a:t>
          </a:r>
          <a:endParaRPr lang="zh-CN" altLang="en-US" sz="2400" kern="1200" dirty="0"/>
        </a:p>
        <a:p>
          <a:pPr marL="228600" lvl="1" indent="-228600" algn="l" defTabSz="1066800">
            <a:lnSpc>
              <a:spcPct val="90000"/>
            </a:lnSpc>
            <a:spcBef>
              <a:spcPct val="0"/>
            </a:spcBef>
            <a:spcAft>
              <a:spcPct val="15000"/>
            </a:spcAft>
            <a:buChar char="••"/>
          </a:pPr>
          <a:r>
            <a:rPr lang="zh-CN" sz="2400" kern="1200" dirty="0" smtClean="0"/>
            <a:t>生产区域受限空间作业</a:t>
          </a:r>
          <a:endParaRPr lang="zh-CN" altLang="en-US" sz="2400" kern="1200" dirty="0"/>
        </a:p>
        <a:p>
          <a:pPr marL="228600" lvl="1" indent="-228600" algn="l" defTabSz="1066800">
            <a:lnSpc>
              <a:spcPct val="90000"/>
            </a:lnSpc>
            <a:spcBef>
              <a:spcPct val="0"/>
            </a:spcBef>
            <a:spcAft>
              <a:spcPct val="15000"/>
            </a:spcAft>
            <a:buChar char="••"/>
          </a:pPr>
          <a:r>
            <a:rPr lang="zh-CN" sz="2400" kern="1200" smtClean="0"/>
            <a:t>生产区域盲板抽堵作业</a:t>
          </a:r>
          <a:endParaRPr lang="zh-CN" altLang="en-US" sz="2400" kern="1200" dirty="0"/>
        </a:p>
        <a:p>
          <a:pPr marL="228600" lvl="1" indent="-228600" algn="l" defTabSz="1066800">
            <a:lnSpc>
              <a:spcPct val="90000"/>
            </a:lnSpc>
            <a:spcBef>
              <a:spcPct val="0"/>
            </a:spcBef>
            <a:spcAft>
              <a:spcPct val="15000"/>
            </a:spcAft>
            <a:buChar char="••"/>
          </a:pPr>
          <a:r>
            <a:rPr lang="zh-CN" sz="2400" kern="1200" dirty="0" smtClean="0"/>
            <a:t>生产区域高处作业</a:t>
          </a:r>
          <a:endParaRPr lang="zh-CN" altLang="en-US" sz="2400" kern="1200" dirty="0"/>
        </a:p>
        <a:p>
          <a:pPr marL="228600" lvl="1" indent="-228600" algn="l" defTabSz="1066800">
            <a:lnSpc>
              <a:spcPct val="90000"/>
            </a:lnSpc>
            <a:spcBef>
              <a:spcPct val="0"/>
            </a:spcBef>
            <a:spcAft>
              <a:spcPct val="15000"/>
            </a:spcAft>
            <a:buChar char="••"/>
          </a:pPr>
          <a:r>
            <a:rPr lang="zh-CN" sz="2400" kern="1200" smtClean="0"/>
            <a:t>生产区域吊装作业</a:t>
          </a:r>
          <a:endParaRPr lang="zh-CN" altLang="en-US" sz="2400" kern="1200" dirty="0"/>
        </a:p>
        <a:p>
          <a:pPr marL="228600" lvl="1" indent="-228600" algn="l" defTabSz="1066800">
            <a:lnSpc>
              <a:spcPct val="90000"/>
            </a:lnSpc>
            <a:spcBef>
              <a:spcPct val="0"/>
            </a:spcBef>
            <a:spcAft>
              <a:spcPct val="15000"/>
            </a:spcAft>
            <a:buChar char="••"/>
          </a:pPr>
          <a:r>
            <a:rPr lang="zh-CN" sz="2400" kern="1200" smtClean="0"/>
            <a:t>生产区域断路作业</a:t>
          </a:r>
          <a:endParaRPr lang="zh-CN" altLang="en-US" sz="2400" kern="1200" dirty="0"/>
        </a:p>
        <a:p>
          <a:pPr marL="228600" lvl="1" indent="-228600" algn="l" defTabSz="1066800">
            <a:lnSpc>
              <a:spcPct val="90000"/>
            </a:lnSpc>
            <a:spcBef>
              <a:spcPct val="0"/>
            </a:spcBef>
            <a:spcAft>
              <a:spcPct val="15000"/>
            </a:spcAft>
            <a:buChar char="••"/>
          </a:pPr>
          <a:r>
            <a:rPr lang="zh-CN" sz="2400" kern="1200" smtClean="0"/>
            <a:t>生产区域动土作业</a:t>
          </a:r>
          <a:endParaRPr lang="zh-CN" altLang="en-US" sz="2400" kern="1200" dirty="0"/>
        </a:p>
        <a:p>
          <a:pPr marL="228600" lvl="1" indent="-228600" algn="l" defTabSz="1066800">
            <a:lnSpc>
              <a:spcPct val="90000"/>
            </a:lnSpc>
            <a:spcBef>
              <a:spcPct val="0"/>
            </a:spcBef>
            <a:spcAft>
              <a:spcPct val="15000"/>
            </a:spcAft>
            <a:buChar char="••"/>
          </a:pPr>
          <a:r>
            <a:rPr lang="zh-CN" sz="2400" kern="1200" smtClean="0"/>
            <a:t>生产区域设备检修作业</a:t>
          </a:r>
          <a:endParaRPr lang="zh-CN" altLang="en-US" sz="2400" kern="1200" dirty="0"/>
        </a:p>
      </dsp:txBody>
      <dsp:txXfrm rot="10800000">
        <a:off x="1840782" y="527454"/>
        <a:ext cx="5969989" cy="4308769"/>
      </dsp:txXfrm>
    </dsp:sp>
    <dsp:sp modelId="{03E1BBE0-BE93-4043-BE8D-E59F83090E7B}">
      <dsp:nvSpPr>
        <dsp:cNvPr id="0" name=""/>
        <dsp:cNvSpPr/>
      </dsp:nvSpPr>
      <dsp:spPr>
        <a:xfrm>
          <a:off x="0" y="1307831"/>
          <a:ext cx="2616608" cy="2616608"/>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E5159-329D-4914-8E62-7C1714819D33}">
      <dsp:nvSpPr>
        <dsp:cNvPr id="0" name=""/>
        <dsp:cNvSpPr/>
      </dsp:nvSpPr>
      <dsp:spPr>
        <a:xfrm>
          <a:off x="0" y="241087"/>
          <a:ext cx="60960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smtClean="0"/>
            <a:t>覆盖煤化工、尿素、油品、工业气体、电石、焦炭、精细化工等企业类型专家</a:t>
          </a:r>
          <a:endParaRPr lang="zh-CN" altLang="en-US" sz="1600" kern="1200" dirty="0"/>
        </a:p>
      </dsp:txBody>
      <dsp:txXfrm>
        <a:off x="0" y="241087"/>
        <a:ext cx="6096000" cy="932400"/>
      </dsp:txXfrm>
    </dsp:sp>
    <dsp:sp modelId="{81764F3F-B755-462B-9B3F-49047B1DB083}">
      <dsp:nvSpPr>
        <dsp:cNvPr id="0" name=""/>
        <dsp:cNvSpPr/>
      </dsp:nvSpPr>
      <dsp:spPr>
        <a:xfrm>
          <a:off x="304800" y="4927"/>
          <a:ext cx="42672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zh-CN" altLang="en-US" sz="1600" kern="1200" dirty="0" smtClean="0"/>
            <a:t>化工应急专家库</a:t>
          </a:r>
          <a:endParaRPr lang="zh-CN" altLang="en-US" sz="1600" kern="1200" dirty="0"/>
        </a:p>
      </dsp:txBody>
      <dsp:txXfrm>
        <a:off x="327857" y="27984"/>
        <a:ext cx="4221086" cy="426206"/>
      </dsp:txXfrm>
    </dsp:sp>
    <dsp:sp modelId="{2248EEF8-45C6-4426-9FA0-83B6E3A99608}">
      <dsp:nvSpPr>
        <dsp:cNvPr id="0" name=""/>
        <dsp:cNvSpPr/>
      </dsp:nvSpPr>
      <dsp:spPr>
        <a:xfrm>
          <a:off x="0" y="1496047"/>
          <a:ext cx="6096000" cy="69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smtClean="0"/>
            <a:t>覆盖采煤、机电、</a:t>
          </a:r>
          <a:r>
            <a:rPr lang="zh-CN" altLang="en-US" sz="1600" kern="1200" dirty="0" smtClean="0"/>
            <a:t>地</a:t>
          </a:r>
          <a:r>
            <a:rPr lang="zh-CN" sz="1600" kern="1200" dirty="0" smtClean="0"/>
            <a:t>质、通风安全业类型专家</a:t>
          </a:r>
          <a:endParaRPr lang="zh-CN" altLang="en-US" sz="1600" kern="1200" dirty="0"/>
        </a:p>
      </dsp:txBody>
      <dsp:txXfrm>
        <a:off x="0" y="1496047"/>
        <a:ext cx="6096000" cy="693000"/>
      </dsp:txXfrm>
    </dsp:sp>
    <dsp:sp modelId="{60C6D2BC-1A08-4FDE-9588-BAFEBF6AABEC}">
      <dsp:nvSpPr>
        <dsp:cNvPr id="0" name=""/>
        <dsp:cNvSpPr/>
      </dsp:nvSpPr>
      <dsp:spPr>
        <a:xfrm>
          <a:off x="304800" y="1259887"/>
          <a:ext cx="42672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zh-CN" altLang="en-US" sz="1600" kern="1200" dirty="0" smtClean="0"/>
            <a:t>煤炭应急专家库</a:t>
          </a:r>
          <a:endParaRPr lang="zh-CN" altLang="en-US" sz="1600" kern="1200" dirty="0"/>
        </a:p>
      </dsp:txBody>
      <dsp:txXfrm>
        <a:off x="327857" y="1282944"/>
        <a:ext cx="4221086" cy="426206"/>
      </dsp:txXfrm>
    </dsp:sp>
    <dsp:sp modelId="{F1FFF101-F88C-4F10-AADB-451A3A8547C0}">
      <dsp:nvSpPr>
        <dsp:cNvPr id="0" name=""/>
        <dsp:cNvSpPr/>
      </dsp:nvSpPr>
      <dsp:spPr>
        <a:xfrm>
          <a:off x="0" y="2511607"/>
          <a:ext cx="60960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zh-CN" sz="1600" kern="1200" dirty="0" smtClean="0"/>
            <a:t>专家的基本信息、姓名、单位、职位、擅长领域</a:t>
          </a:r>
          <a:r>
            <a:rPr lang="zh-CN" altLang="en-US" sz="1600" kern="1200" dirty="0" smtClean="0"/>
            <a:t>、联系方式</a:t>
          </a:r>
          <a:endParaRPr lang="zh-CN" altLang="en-US" sz="1600" kern="1200" dirty="0"/>
        </a:p>
      </dsp:txBody>
      <dsp:txXfrm>
        <a:off x="0" y="2511607"/>
        <a:ext cx="6096000" cy="932400"/>
      </dsp:txXfrm>
    </dsp:sp>
    <dsp:sp modelId="{AFB7F671-89EB-442C-B3FA-1A55AB1F59AA}">
      <dsp:nvSpPr>
        <dsp:cNvPr id="0" name=""/>
        <dsp:cNvSpPr/>
      </dsp:nvSpPr>
      <dsp:spPr>
        <a:xfrm>
          <a:off x="304800" y="2275447"/>
          <a:ext cx="42672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zh-CN" altLang="en-US" sz="1600" kern="1200" dirty="0" smtClean="0"/>
            <a:t>应急专家查询</a:t>
          </a:r>
          <a:endParaRPr lang="zh-CN" altLang="en-US" sz="1600" kern="1200" dirty="0"/>
        </a:p>
      </dsp:txBody>
      <dsp:txXfrm>
        <a:off x="327857" y="2298504"/>
        <a:ext cx="4221086" cy="426206"/>
      </dsp:txXfrm>
    </dsp:sp>
    <dsp:sp modelId="{06B55F22-A851-4A70-B6D2-578471163787}">
      <dsp:nvSpPr>
        <dsp:cNvPr id="0" name=""/>
        <dsp:cNvSpPr/>
      </dsp:nvSpPr>
      <dsp:spPr>
        <a:xfrm>
          <a:off x="0" y="3766568"/>
          <a:ext cx="6096000" cy="693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73117" tIns="333248" rIns="473117" bIns="113792" numCol="1" spcCol="1270" anchor="t" anchorCtr="0">
          <a:noAutofit/>
        </a:bodyPr>
        <a:lstStyle/>
        <a:p>
          <a:pPr marL="171450" lvl="1" indent="-171450" algn="l" defTabSz="711200">
            <a:lnSpc>
              <a:spcPct val="90000"/>
            </a:lnSpc>
            <a:spcBef>
              <a:spcPct val="0"/>
            </a:spcBef>
            <a:spcAft>
              <a:spcPct val="15000"/>
            </a:spcAft>
            <a:buChar char="••"/>
          </a:pPr>
          <a:r>
            <a:rPr lang="zh-CN" altLang="en-US" sz="1600" kern="1200" dirty="0" smtClean="0"/>
            <a:t>法律法规库的分类、关键索引及企业安全制度管理</a:t>
          </a:r>
          <a:endParaRPr lang="zh-CN" altLang="en-US" sz="1600" kern="1200" dirty="0"/>
        </a:p>
      </dsp:txBody>
      <dsp:txXfrm>
        <a:off x="0" y="3766568"/>
        <a:ext cx="6096000" cy="693000"/>
      </dsp:txXfrm>
    </dsp:sp>
    <dsp:sp modelId="{CC927440-0011-4428-8B5C-29E8B4E71D16}">
      <dsp:nvSpPr>
        <dsp:cNvPr id="0" name=""/>
        <dsp:cNvSpPr/>
      </dsp:nvSpPr>
      <dsp:spPr>
        <a:xfrm>
          <a:off x="304800" y="3530408"/>
          <a:ext cx="4267200"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lvl="0" algn="l" defTabSz="711200">
            <a:lnSpc>
              <a:spcPct val="90000"/>
            </a:lnSpc>
            <a:spcBef>
              <a:spcPct val="0"/>
            </a:spcBef>
            <a:spcAft>
              <a:spcPct val="35000"/>
            </a:spcAft>
          </a:pPr>
          <a:r>
            <a:rPr lang="zh-CN" altLang="en-US" sz="1600" kern="1200" dirty="0" smtClean="0"/>
            <a:t>法律法规库</a:t>
          </a:r>
          <a:endParaRPr lang="zh-CN" altLang="en-US" sz="1600" kern="1200" dirty="0"/>
        </a:p>
      </dsp:txBody>
      <dsp:txXfrm>
        <a:off x="327857" y="3553465"/>
        <a:ext cx="4221086"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A4F15-461F-4509-8656-285569350C66}">
      <dsp:nvSpPr>
        <dsp:cNvPr id="0" name=""/>
        <dsp:cNvSpPr/>
      </dsp:nvSpPr>
      <dsp:spPr>
        <a:xfrm>
          <a:off x="0" y="0"/>
          <a:ext cx="7113984" cy="10613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t>企业上传两重点一重大危险源报警信息</a:t>
          </a:r>
          <a:endParaRPr lang="zh-CN" altLang="en-US" sz="2600" kern="1200" dirty="0"/>
        </a:p>
      </dsp:txBody>
      <dsp:txXfrm>
        <a:off x="31087" y="31087"/>
        <a:ext cx="5878965" cy="999223"/>
      </dsp:txXfrm>
    </dsp:sp>
    <dsp:sp modelId="{376C0679-FBC4-45D5-8ED6-94E149B4C40C}">
      <dsp:nvSpPr>
        <dsp:cNvPr id="0" name=""/>
        <dsp:cNvSpPr/>
      </dsp:nvSpPr>
      <dsp:spPr>
        <a:xfrm>
          <a:off x="595796" y="1254379"/>
          <a:ext cx="7113984" cy="10613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t>安监局平台将企业图标</a:t>
          </a:r>
          <a:r>
            <a:rPr lang="zh-CN" altLang="en-US" sz="2600" b="1" kern="1200" dirty="0" smtClean="0">
              <a:solidFill>
                <a:srgbClr val="FF0000"/>
              </a:solidFill>
            </a:rPr>
            <a:t>闪烁</a:t>
          </a:r>
          <a:r>
            <a:rPr lang="zh-CN" altLang="en-US" sz="2600" kern="1200" dirty="0" smtClean="0"/>
            <a:t>显示前伴随报警</a:t>
          </a:r>
          <a:r>
            <a:rPr lang="zh-CN" altLang="en-US" sz="2600" b="1" kern="1200" dirty="0" smtClean="0">
              <a:solidFill>
                <a:srgbClr val="FF0000"/>
              </a:solidFill>
            </a:rPr>
            <a:t>声音</a:t>
          </a:r>
          <a:endParaRPr lang="zh-CN" altLang="en-US" sz="2600" b="1" kern="1200" dirty="0">
            <a:solidFill>
              <a:srgbClr val="FF0000"/>
            </a:solidFill>
          </a:endParaRPr>
        </a:p>
      </dsp:txBody>
      <dsp:txXfrm>
        <a:off x="626883" y="1285466"/>
        <a:ext cx="5766105" cy="999223"/>
      </dsp:txXfrm>
    </dsp:sp>
    <dsp:sp modelId="{2AFCE7B8-6614-426E-87D7-A260D6B2C89E}">
      <dsp:nvSpPr>
        <dsp:cNvPr id="0" name=""/>
        <dsp:cNvSpPr/>
      </dsp:nvSpPr>
      <dsp:spPr>
        <a:xfrm>
          <a:off x="1182699" y="2508758"/>
          <a:ext cx="7113984" cy="10613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t>点击报警企业图标，进入企业厂区平面图画面</a:t>
          </a:r>
          <a:endParaRPr lang="zh-CN" altLang="en-US" sz="2600" kern="1200" dirty="0"/>
        </a:p>
      </dsp:txBody>
      <dsp:txXfrm>
        <a:off x="1213786" y="2539845"/>
        <a:ext cx="5774997" cy="999223"/>
      </dsp:txXfrm>
    </dsp:sp>
    <dsp:sp modelId="{96333D6D-E2BC-4BCC-8CE6-AF2145303F04}">
      <dsp:nvSpPr>
        <dsp:cNvPr id="0" name=""/>
        <dsp:cNvSpPr/>
      </dsp:nvSpPr>
      <dsp:spPr>
        <a:xfrm>
          <a:off x="1778495" y="3763138"/>
          <a:ext cx="7113984" cy="106139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zh-CN" altLang="en-US" sz="2600" kern="1200" dirty="0" smtClean="0"/>
            <a:t>报警所属的危险源红框</a:t>
          </a:r>
          <a:r>
            <a:rPr lang="zh-CN" altLang="en-US" sz="2600" b="1" kern="1200" dirty="0" smtClean="0">
              <a:solidFill>
                <a:srgbClr val="FF0000"/>
              </a:solidFill>
            </a:rPr>
            <a:t>闪烁</a:t>
          </a:r>
          <a:r>
            <a:rPr lang="zh-CN" altLang="en-US" sz="2600" kern="1200" dirty="0" smtClean="0"/>
            <a:t>显示</a:t>
          </a:r>
          <a:endParaRPr lang="zh-CN" altLang="en-US" sz="2600" kern="1200" dirty="0"/>
        </a:p>
      </dsp:txBody>
      <dsp:txXfrm>
        <a:off x="1809582" y="3794225"/>
        <a:ext cx="5766105" cy="999223"/>
      </dsp:txXfrm>
    </dsp:sp>
    <dsp:sp modelId="{506BC247-F880-4DC2-BD83-709C6A3F1090}">
      <dsp:nvSpPr>
        <dsp:cNvPr id="0" name=""/>
        <dsp:cNvSpPr/>
      </dsp:nvSpPr>
      <dsp:spPr>
        <a:xfrm>
          <a:off x="6424075" y="812934"/>
          <a:ext cx="689908" cy="68990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endParaRPr lang="zh-CN" altLang="en-US" sz="3300" kern="1200"/>
        </a:p>
      </dsp:txBody>
      <dsp:txXfrm>
        <a:off x="6579304" y="812934"/>
        <a:ext cx="379450" cy="519156"/>
      </dsp:txXfrm>
    </dsp:sp>
    <dsp:sp modelId="{7345483C-2367-4FA9-9B81-8BBDDC31F6A6}">
      <dsp:nvSpPr>
        <dsp:cNvPr id="0" name=""/>
        <dsp:cNvSpPr/>
      </dsp:nvSpPr>
      <dsp:spPr>
        <a:xfrm>
          <a:off x="7019871" y="2067313"/>
          <a:ext cx="689908" cy="68990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endParaRPr lang="zh-CN" altLang="en-US" sz="3300" kern="1200"/>
        </a:p>
      </dsp:txBody>
      <dsp:txXfrm>
        <a:off x="7175100" y="2067313"/>
        <a:ext cx="379450" cy="519156"/>
      </dsp:txXfrm>
    </dsp:sp>
    <dsp:sp modelId="{F1687BA0-71CA-4D70-A4FD-D1D6E6F84CC3}">
      <dsp:nvSpPr>
        <dsp:cNvPr id="0" name=""/>
        <dsp:cNvSpPr/>
      </dsp:nvSpPr>
      <dsp:spPr>
        <a:xfrm>
          <a:off x="7606775" y="3321693"/>
          <a:ext cx="689908" cy="68990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endParaRPr lang="zh-CN" altLang="en-US" sz="3300" kern="1200"/>
        </a:p>
      </dsp:txBody>
      <dsp:txXfrm>
        <a:off x="7762004" y="3321693"/>
        <a:ext cx="379450" cy="5191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2E904-5FE5-40F5-8AAB-1AC3F946B00D}">
      <dsp:nvSpPr>
        <dsp:cNvPr id="0" name=""/>
        <dsp:cNvSpPr/>
      </dsp:nvSpPr>
      <dsp:spPr>
        <a:xfrm>
          <a:off x="2845032" y="3751161"/>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74E7DD-7375-40B2-B4A3-ABDB65AF1E47}">
      <dsp:nvSpPr>
        <dsp:cNvPr id="0" name=""/>
        <dsp:cNvSpPr/>
      </dsp:nvSpPr>
      <dsp:spPr>
        <a:xfrm>
          <a:off x="2586495" y="3875618"/>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5113AA-B96A-4F9B-8CAD-A274D3108BC2}">
      <dsp:nvSpPr>
        <dsp:cNvPr id="0" name=""/>
        <dsp:cNvSpPr/>
      </dsp:nvSpPr>
      <dsp:spPr>
        <a:xfrm>
          <a:off x="2315615" y="3973925"/>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120B0C-77BD-4D86-9F04-9454368CA7D8}">
      <dsp:nvSpPr>
        <dsp:cNvPr id="0" name=""/>
        <dsp:cNvSpPr/>
      </dsp:nvSpPr>
      <dsp:spPr>
        <a:xfrm>
          <a:off x="4086282" y="2310460"/>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64AC40-44AF-4541-9DBD-3659E935231F}">
      <dsp:nvSpPr>
        <dsp:cNvPr id="0" name=""/>
        <dsp:cNvSpPr/>
      </dsp:nvSpPr>
      <dsp:spPr>
        <a:xfrm>
          <a:off x="3982045" y="2563732"/>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E83FBC-0B4F-41A1-A3FC-3FDC8A632527}">
      <dsp:nvSpPr>
        <dsp:cNvPr id="0" name=""/>
        <dsp:cNvSpPr/>
      </dsp:nvSpPr>
      <dsp:spPr>
        <a:xfrm>
          <a:off x="3907981" y="403891"/>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E12973-4556-49B6-B6A1-D89B1F811BE9}">
      <dsp:nvSpPr>
        <dsp:cNvPr id="0" name=""/>
        <dsp:cNvSpPr/>
      </dsp:nvSpPr>
      <dsp:spPr>
        <a:xfrm>
          <a:off x="4098626" y="282824"/>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35897F-D332-4A08-AB9F-C949799492BB}">
      <dsp:nvSpPr>
        <dsp:cNvPr id="0" name=""/>
        <dsp:cNvSpPr/>
      </dsp:nvSpPr>
      <dsp:spPr>
        <a:xfrm>
          <a:off x="4289272" y="161757"/>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8F61A1-68BB-4611-BA5B-A68B4F8F2E54}">
      <dsp:nvSpPr>
        <dsp:cNvPr id="0" name=""/>
        <dsp:cNvSpPr/>
      </dsp:nvSpPr>
      <dsp:spPr>
        <a:xfrm>
          <a:off x="4479917" y="282824"/>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59845-9D34-458F-B64F-04535EBF8BAD}">
      <dsp:nvSpPr>
        <dsp:cNvPr id="0" name=""/>
        <dsp:cNvSpPr/>
      </dsp:nvSpPr>
      <dsp:spPr>
        <a:xfrm>
          <a:off x="4670562" y="403891"/>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E5C7F-C545-4700-8579-F219E285BEC4}">
      <dsp:nvSpPr>
        <dsp:cNvPr id="0" name=""/>
        <dsp:cNvSpPr/>
      </dsp:nvSpPr>
      <dsp:spPr>
        <a:xfrm>
          <a:off x="4289272" y="416967"/>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227DE-8E6A-40AC-860D-F8EB3D04F15E}">
      <dsp:nvSpPr>
        <dsp:cNvPr id="0" name=""/>
        <dsp:cNvSpPr/>
      </dsp:nvSpPr>
      <dsp:spPr>
        <a:xfrm>
          <a:off x="4289272" y="672661"/>
          <a:ext cx="137154" cy="13715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D1D7D-1B6C-42ED-B568-FE358022DAB7}">
      <dsp:nvSpPr>
        <dsp:cNvPr id="0" name=""/>
        <dsp:cNvSpPr/>
      </dsp:nvSpPr>
      <dsp:spPr>
        <a:xfrm>
          <a:off x="1646985" y="4265750"/>
          <a:ext cx="2958427" cy="7932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6201" tIns="38100" rIns="38100" bIns="38100" numCol="1" spcCol="1270" anchor="ctr" anchorCtr="0">
          <a:noAutofit/>
        </a:bodyPr>
        <a:lstStyle/>
        <a:p>
          <a:pPr lvl="0" algn="l" defTabSz="444500">
            <a:lnSpc>
              <a:spcPct val="90000"/>
            </a:lnSpc>
            <a:spcBef>
              <a:spcPct val="0"/>
            </a:spcBef>
            <a:spcAft>
              <a:spcPct val="35000"/>
            </a:spcAft>
          </a:pPr>
          <a:r>
            <a:rPr lang="zh-CN" sz="1000" kern="1200" dirty="0" smtClean="0"/>
            <a:t>化工企业每月</a:t>
          </a:r>
          <a:r>
            <a:rPr lang="en-US" sz="1000" kern="1200" dirty="0" smtClean="0"/>
            <a:t>25</a:t>
          </a:r>
          <a:r>
            <a:rPr lang="zh-CN" sz="1000" kern="1200" dirty="0" smtClean="0"/>
            <a:t>日前汇总分析本单位安全隐患排查治理情况，并通过安全隐患排查治理信息系统向负责安全生产监督管理职责的部门报送月度报表</a:t>
          </a:r>
          <a:endParaRPr lang="zh-CN" altLang="en-US" sz="1000" kern="1200" dirty="0"/>
        </a:p>
      </dsp:txBody>
      <dsp:txXfrm>
        <a:off x="1685707" y="4304472"/>
        <a:ext cx="2880983" cy="715789"/>
      </dsp:txXfrm>
    </dsp:sp>
    <dsp:sp modelId="{5CFF15E3-DFD9-4918-9AE6-3607277FD43D}">
      <dsp:nvSpPr>
        <dsp:cNvPr id="0" name=""/>
        <dsp:cNvSpPr/>
      </dsp:nvSpPr>
      <dsp:spPr>
        <a:xfrm>
          <a:off x="826800" y="3488014"/>
          <a:ext cx="1371547" cy="1371450"/>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40F2C2-B487-4D1C-8801-9BBFAFBF7F47}">
      <dsp:nvSpPr>
        <dsp:cNvPr id="0" name=""/>
        <dsp:cNvSpPr/>
      </dsp:nvSpPr>
      <dsp:spPr>
        <a:xfrm>
          <a:off x="3550007" y="3235709"/>
          <a:ext cx="2958427" cy="7932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6201" tIns="38100" rIns="38100" bIns="38100" numCol="1" spcCol="1270" anchor="ctr" anchorCtr="0">
          <a:noAutofit/>
        </a:bodyPr>
        <a:lstStyle/>
        <a:p>
          <a:pPr lvl="0" algn="l" defTabSz="444500">
            <a:lnSpc>
              <a:spcPct val="90000"/>
            </a:lnSpc>
            <a:spcBef>
              <a:spcPct val="0"/>
            </a:spcBef>
            <a:spcAft>
              <a:spcPct val="35000"/>
            </a:spcAft>
          </a:pPr>
          <a:r>
            <a:rPr lang="zh-CN" sz="1000" kern="1200" dirty="0" smtClean="0"/>
            <a:t>各行业监管部门于每月</a:t>
          </a:r>
          <a:r>
            <a:rPr lang="en-US" sz="1000" kern="1200" dirty="0" smtClean="0"/>
            <a:t>23</a:t>
          </a:r>
          <a:r>
            <a:rPr lang="zh-CN" sz="1000" kern="1200" dirty="0" smtClean="0"/>
            <a:t>日前向</a:t>
          </a:r>
          <a:r>
            <a:rPr lang="zh-CN" altLang="en-US" sz="1000" kern="1200" dirty="0" smtClean="0"/>
            <a:t>县级</a:t>
          </a:r>
          <a:r>
            <a:rPr lang="zh-CN" sz="1000" kern="1200" dirty="0" smtClean="0"/>
            <a:t>安监部门报送月度统计分析报表</a:t>
          </a:r>
          <a:endParaRPr lang="zh-CN" altLang="en-US" sz="1000" kern="1200" dirty="0"/>
        </a:p>
      </dsp:txBody>
      <dsp:txXfrm>
        <a:off x="3588729" y="3274431"/>
        <a:ext cx="2880983" cy="715789"/>
      </dsp:txXfrm>
    </dsp:sp>
    <dsp:sp modelId="{F63E0294-E6B0-4C72-B5E1-95C3BF377CDC}">
      <dsp:nvSpPr>
        <dsp:cNvPr id="0" name=""/>
        <dsp:cNvSpPr/>
      </dsp:nvSpPr>
      <dsp:spPr>
        <a:xfrm>
          <a:off x="2729822" y="2457973"/>
          <a:ext cx="1371547" cy="1371450"/>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3E1D6E-10D3-48F7-AE6A-D3588D172DCA}">
      <dsp:nvSpPr>
        <dsp:cNvPr id="0" name=""/>
        <dsp:cNvSpPr/>
      </dsp:nvSpPr>
      <dsp:spPr>
        <a:xfrm>
          <a:off x="4423683" y="1673457"/>
          <a:ext cx="2958427" cy="7932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6201" tIns="38100" rIns="38100" bIns="38100" numCol="1" spcCol="1270" anchor="ctr" anchorCtr="0">
          <a:noAutofit/>
        </a:bodyPr>
        <a:lstStyle/>
        <a:p>
          <a:pPr lvl="0" algn="l" defTabSz="444500">
            <a:lnSpc>
              <a:spcPct val="90000"/>
            </a:lnSpc>
            <a:spcBef>
              <a:spcPct val="0"/>
            </a:spcBef>
            <a:spcAft>
              <a:spcPct val="35000"/>
            </a:spcAft>
          </a:pPr>
          <a:r>
            <a:rPr lang="zh-CN" sz="1000" kern="1200" smtClean="0"/>
            <a:t>旗安监部门于每月</a:t>
          </a:r>
          <a:r>
            <a:rPr lang="en-US" sz="1000" kern="1200" smtClean="0"/>
            <a:t>25</a:t>
          </a:r>
          <a:r>
            <a:rPr lang="zh-CN" sz="1000" kern="1200" smtClean="0"/>
            <a:t>日前向市安全生产监督管理局报送月度统计分析报表</a:t>
          </a:r>
          <a:endParaRPr lang="zh-CN" altLang="en-US" sz="1000" kern="1200" dirty="0"/>
        </a:p>
      </dsp:txBody>
      <dsp:txXfrm>
        <a:off x="4462405" y="1712179"/>
        <a:ext cx="2880983" cy="715789"/>
      </dsp:txXfrm>
    </dsp:sp>
    <dsp:sp modelId="{128A1152-F348-4385-93DE-2292DB3972B5}">
      <dsp:nvSpPr>
        <dsp:cNvPr id="0" name=""/>
        <dsp:cNvSpPr/>
      </dsp:nvSpPr>
      <dsp:spPr>
        <a:xfrm>
          <a:off x="3603498" y="895720"/>
          <a:ext cx="1371547" cy="1371450"/>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94CE0-310B-44DB-90B9-AA1D7CA0E53C}">
      <dsp:nvSpPr>
        <dsp:cNvPr id="0" name=""/>
        <dsp:cNvSpPr/>
      </dsp:nvSpPr>
      <dsp:spPr>
        <a:xfrm>
          <a:off x="0" y="99159"/>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隐患排查信息查询</a:t>
          </a:r>
          <a:endParaRPr lang="zh-CN" altLang="en-US" sz="1400" kern="1200" dirty="0"/>
        </a:p>
      </dsp:txBody>
      <dsp:txXfrm>
        <a:off x="17191" y="116350"/>
        <a:ext cx="6061618" cy="317787"/>
      </dsp:txXfrm>
    </dsp:sp>
    <dsp:sp modelId="{FF428DB9-EDC0-4BA7-9ADA-0BEBB51ACE74}">
      <dsp:nvSpPr>
        <dsp:cNvPr id="0" name=""/>
        <dsp:cNvSpPr/>
      </dsp:nvSpPr>
      <dsp:spPr>
        <a:xfrm>
          <a:off x="0" y="451329"/>
          <a:ext cx="60960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altLang="en-US" sz="1100" kern="1200" dirty="0" smtClean="0"/>
            <a:t>选择企业名称、排查时间段、专家等进行查询</a:t>
          </a:r>
          <a:endParaRPr lang="zh-CN" altLang="en-US" sz="1100" kern="1200" dirty="0"/>
        </a:p>
      </dsp:txBody>
      <dsp:txXfrm>
        <a:off x="0" y="451329"/>
        <a:ext cx="6096000" cy="231840"/>
      </dsp:txXfrm>
    </dsp:sp>
    <dsp:sp modelId="{66D8F9AD-E99B-45B5-ADD4-6BFBD64B6D98}">
      <dsp:nvSpPr>
        <dsp:cNvPr id="0" name=""/>
        <dsp:cNvSpPr/>
      </dsp:nvSpPr>
      <dsp:spPr>
        <a:xfrm>
          <a:off x="0" y="683169"/>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隐患排查</a:t>
          </a:r>
          <a:r>
            <a:rPr lang="zh-CN" altLang="en-US" sz="1400" kern="1200" dirty="0" smtClean="0"/>
            <a:t>与应急</a:t>
          </a:r>
          <a:r>
            <a:rPr lang="zh-CN" sz="1400" kern="1200" dirty="0" smtClean="0"/>
            <a:t>治理信息查询</a:t>
          </a:r>
          <a:endParaRPr lang="zh-CN" altLang="en-US" sz="1400" kern="1200" dirty="0"/>
        </a:p>
      </dsp:txBody>
      <dsp:txXfrm>
        <a:off x="17191" y="700360"/>
        <a:ext cx="6061618" cy="317787"/>
      </dsp:txXfrm>
    </dsp:sp>
    <dsp:sp modelId="{B7734485-02DB-4D7A-BA11-9F277A4E824A}">
      <dsp:nvSpPr>
        <dsp:cNvPr id="0" name=""/>
        <dsp:cNvSpPr/>
      </dsp:nvSpPr>
      <dsp:spPr>
        <a:xfrm>
          <a:off x="0" y="1035339"/>
          <a:ext cx="60960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altLang="en-US" sz="1100" kern="1200" dirty="0" smtClean="0"/>
            <a:t>选择企业名称、排查时间段、治理开始时间、复查时间等进行查询</a:t>
          </a:r>
          <a:endParaRPr lang="zh-CN" altLang="en-US" sz="1100" kern="1200" dirty="0"/>
        </a:p>
      </dsp:txBody>
      <dsp:txXfrm>
        <a:off x="0" y="1035339"/>
        <a:ext cx="6096000" cy="231840"/>
      </dsp:txXfrm>
    </dsp:sp>
    <dsp:sp modelId="{B01DB654-8219-4759-9F89-BF8E446D9107}">
      <dsp:nvSpPr>
        <dsp:cNvPr id="0" name=""/>
        <dsp:cNvSpPr/>
      </dsp:nvSpPr>
      <dsp:spPr>
        <a:xfrm>
          <a:off x="0" y="1267179"/>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危险源报警信息查询</a:t>
          </a:r>
          <a:endParaRPr lang="zh-CN" altLang="en-US" sz="1400" kern="1200" dirty="0"/>
        </a:p>
      </dsp:txBody>
      <dsp:txXfrm>
        <a:off x="17191" y="1284370"/>
        <a:ext cx="6061618" cy="317787"/>
      </dsp:txXfrm>
    </dsp:sp>
    <dsp:sp modelId="{D23608BA-F26B-47E3-BC8D-16D8F01BDB6A}">
      <dsp:nvSpPr>
        <dsp:cNvPr id="0" name=""/>
        <dsp:cNvSpPr/>
      </dsp:nvSpPr>
      <dsp:spPr>
        <a:xfrm>
          <a:off x="0" y="1619349"/>
          <a:ext cx="60960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altLang="en-US" sz="1100" kern="1200" dirty="0" smtClean="0"/>
            <a:t>报警时间段，报警类型等进行查询</a:t>
          </a:r>
          <a:endParaRPr lang="zh-CN" altLang="en-US" sz="1100" kern="1200" dirty="0"/>
        </a:p>
      </dsp:txBody>
      <dsp:txXfrm>
        <a:off x="0" y="1619349"/>
        <a:ext cx="6096000" cy="231840"/>
      </dsp:txXfrm>
    </dsp:sp>
    <dsp:sp modelId="{FD6DD6F9-623A-4BA9-A134-4AD4150E5BDF}">
      <dsp:nvSpPr>
        <dsp:cNvPr id="0" name=""/>
        <dsp:cNvSpPr/>
      </dsp:nvSpPr>
      <dsp:spPr>
        <a:xfrm>
          <a:off x="0" y="1851189"/>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八大作业票证查询</a:t>
          </a:r>
          <a:endParaRPr lang="zh-CN" altLang="en-US" sz="1400" kern="1200" dirty="0"/>
        </a:p>
      </dsp:txBody>
      <dsp:txXfrm>
        <a:off x="17191" y="1868380"/>
        <a:ext cx="6061618" cy="317787"/>
      </dsp:txXfrm>
    </dsp:sp>
    <dsp:sp modelId="{8BADC683-5355-4B8B-8CEC-03126439F470}">
      <dsp:nvSpPr>
        <dsp:cNvPr id="0" name=""/>
        <dsp:cNvSpPr/>
      </dsp:nvSpPr>
      <dsp:spPr>
        <a:xfrm>
          <a:off x="0" y="2203359"/>
          <a:ext cx="6096000"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17780" rIns="99568" bIns="17780" numCol="1" spcCol="1270" anchor="t" anchorCtr="0">
          <a:noAutofit/>
        </a:bodyPr>
        <a:lstStyle/>
        <a:p>
          <a:pPr marL="57150" lvl="1" indent="-57150" algn="l" defTabSz="488950">
            <a:lnSpc>
              <a:spcPct val="90000"/>
            </a:lnSpc>
            <a:spcBef>
              <a:spcPct val="0"/>
            </a:spcBef>
            <a:spcAft>
              <a:spcPct val="20000"/>
            </a:spcAft>
            <a:buChar char="••"/>
          </a:pPr>
          <a:r>
            <a:rPr lang="zh-CN" altLang="en-US" sz="1100" kern="1200" dirty="0" smtClean="0"/>
            <a:t>开票时间、开票人、会签人等进行查询</a:t>
          </a:r>
          <a:endParaRPr lang="zh-CN" altLang="en-US" sz="1100" kern="1200" dirty="0"/>
        </a:p>
      </dsp:txBody>
      <dsp:txXfrm>
        <a:off x="0" y="2203359"/>
        <a:ext cx="6096000" cy="231840"/>
      </dsp:txXfrm>
    </dsp:sp>
    <dsp:sp modelId="{EA6D9679-F11B-4CAE-ACC1-DB8FAE331B99}">
      <dsp:nvSpPr>
        <dsp:cNvPr id="0" name=""/>
        <dsp:cNvSpPr/>
      </dsp:nvSpPr>
      <dsp:spPr>
        <a:xfrm>
          <a:off x="0" y="2435200"/>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企业应急预案查询</a:t>
          </a:r>
          <a:endParaRPr lang="zh-CN" altLang="en-US" sz="1400" kern="1200" dirty="0"/>
        </a:p>
      </dsp:txBody>
      <dsp:txXfrm>
        <a:off x="17191" y="2452391"/>
        <a:ext cx="6061618" cy="317787"/>
      </dsp:txXfrm>
    </dsp:sp>
    <dsp:sp modelId="{567635D5-DFE4-4669-B9E8-88FF54C9EDE0}">
      <dsp:nvSpPr>
        <dsp:cNvPr id="0" name=""/>
        <dsp:cNvSpPr/>
      </dsp:nvSpPr>
      <dsp:spPr>
        <a:xfrm>
          <a:off x="0" y="2827690"/>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隐患排查</a:t>
          </a:r>
          <a:r>
            <a:rPr lang="zh-CN" altLang="en-US" sz="1400" kern="1200" dirty="0" smtClean="0"/>
            <a:t>与应急</a:t>
          </a:r>
          <a:r>
            <a:rPr lang="zh-CN" sz="1400" kern="1200" dirty="0" smtClean="0"/>
            <a:t>治理台账查询</a:t>
          </a:r>
          <a:endParaRPr lang="zh-CN" altLang="en-US" sz="1400" kern="1200" dirty="0"/>
        </a:p>
      </dsp:txBody>
      <dsp:txXfrm>
        <a:off x="17191" y="2844881"/>
        <a:ext cx="6061618" cy="317787"/>
      </dsp:txXfrm>
    </dsp:sp>
    <dsp:sp modelId="{69663C8A-DF4D-4265-B334-63763FC4266E}">
      <dsp:nvSpPr>
        <dsp:cNvPr id="0" name=""/>
        <dsp:cNvSpPr/>
      </dsp:nvSpPr>
      <dsp:spPr>
        <a:xfrm>
          <a:off x="0" y="3220180"/>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zh-CN" sz="1400" kern="1200" dirty="0" smtClean="0"/>
            <a:t>企业档案信息查询</a:t>
          </a:r>
          <a:endParaRPr lang="zh-CN" altLang="en-US" sz="1400" kern="1200" dirty="0"/>
        </a:p>
      </dsp:txBody>
      <dsp:txXfrm>
        <a:off x="17191" y="3237371"/>
        <a:ext cx="6061618" cy="317787"/>
      </dsp:txXfrm>
    </dsp:sp>
    <dsp:sp modelId="{8AA32AF6-1B5F-4DD5-987E-6E51FB9D602E}">
      <dsp:nvSpPr>
        <dsp:cNvPr id="0" name=""/>
        <dsp:cNvSpPr/>
      </dsp:nvSpPr>
      <dsp:spPr>
        <a:xfrm>
          <a:off x="0" y="3612670"/>
          <a:ext cx="6096000" cy="35216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altLang="zh-CN" sz="1400" kern="1200" dirty="0" smtClean="0"/>
            <a:t>   ……</a:t>
          </a:r>
          <a:endParaRPr lang="zh-CN" altLang="en-US" sz="1400" kern="1200" dirty="0"/>
        </a:p>
      </dsp:txBody>
      <dsp:txXfrm>
        <a:off x="17191" y="3629861"/>
        <a:ext cx="6061618" cy="3177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C31752-87BD-4890-BCB4-506A4535326B}">
      <dsp:nvSpPr>
        <dsp:cNvPr id="0" name=""/>
        <dsp:cNvSpPr/>
      </dsp:nvSpPr>
      <dsp:spPr>
        <a:xfrm>
          <a:off x="1753" y="0"/>
          <a:ext cx="2728568" cy="42484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zh-CN" altLang="en-US" sz="3000" kern="1200" dirty="0" smtClean="0"/>
            <a:t>全旗用工黑名单</a:t>
          </a:r>
          <a:endParaRPr lang="zh-CN" altLang="en-US" sz="3000" kern="1200" dirty="0"/>
        </a:p>
      </dsp:txBody>
      <dsp:txXfrm>
        <a:off x="1753" y="1699388"/>
        <a:ext cx="2728568" cy="1699388"/>
      </dsp:txXfrm>
    </dsp:sp>
    <dsp:sp modelId="{B7885B34-F138-458A-9EB2-3251F052F87D}">
      <dsp:nvSpPr>
        <dsp:cNvPr id="0" name=""/>
        <dsp:cNvSpPr/>
      </dsp:nvSpPr>
      <dsp:spPr>
        <a:xfrm>
          <a:off x="658667" y="254908"/>
          <a:ext cx="1414741" cy="141474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04C953-1A2C-4B9C-985B-25A6B1D227DB}">
      <dsp:nvSpPr>
        <dsp:cNvPr id="0" name=""/>
        <dsp:cNvSpPr/>
      </dsp:nvSpPr>
      <dsp:spPr>
        <a:xfrm>
          <a:off x="2812179" y="0"/>
          <a:ext cx="2728568" cy="42484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zh-CN" altLang="en-US" sz="3000" kern="1200" dirty="0" smtClean="0"/>
            <a:t>行业内黑名单</a:t>
          </a:r>
          <a:endParaRPr lang="zh-CN" altLang="en-US" sz="3000" kern="1200" dirty="0"/>
        </a:p>
      </dsp:txBody>
      <dsp:txXfrm>
        <a:off x="2812179" y="1699388"/>
        <a:ext cx="2728568" cy="1699388"/>
      </dsp:txXfrm>
    </dsp:sp>
    <dsp:sp modelId="{C0B8F368-1727-4C1F-84A0-873C44840B89}">
      <dsp:nvSpPr>
        <dsp:cNvPr id="0" name=""/>
        <dsp:cNvSpPr/>
      </dsp:nvSpPr>
      <dsp:spPr>
        <a:xfrm>
          <a:off x="3469093" y="254908"/>
          <a:ext cx="1414741" cy="141474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EF1BE2-2E5F-4A95-8C67-7AE8BD01E160}">
      <dsp:nvSpPr>
        <dsp:cNvPr id="0" name=""/>
        <dsp:cNvSpPr/>
      </dsp:nvSpPr>
      <dsp:spPr>
        <a:xfrm>
          <a:off x="5622605" y="0"/>
          <a:ext cx="2728568" cy="424847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zh-CN" altLang="en-US" sz="3000" kern="1200" dirty="0" smtClean="0"/>
            <a:t>供货商及承建</a:t>
          </a:r>
          <a:endParaRPr lang="en-US" altLang="zh-CN" sz="3000" kern="1200" dirty="0" smtClean="0"/>
        </a:p>
        <a:p>
          <a:pPr lvl="0" algn="ctr" defTabSz="1333500">
            <a:lnSpc>
              <a:spcPct val="90000"/>
            </a:lnSpc>
            <a:spcBef>
              <a:spcPct val="0"/>
            </a:spcBef>
            <a:spcAft>
              <a:spcPct val="35000"/>
            </a:spcAft>
          </a:pPr>
          <a:r>
            <a:rPr lang="zh-CN" altLang="en-US" sz="3000" kern="1200" dirty="0" smtClean="0"/>
            <a:t>单位黑名单</a:t>
          </a:r>
          <a:endParaRPr lang="zh-CN" altLang="en-US" sz="3000" kern="1200" dirty="0"/>
        </a:p>
      </dsp:txBody>
      <dsp:txXfrm>
        <a:off x="5622605" y="1699388"/>
        <a:ext cx="2728568" cy="1699388"/>
      </dsp:txXfrm>
    </dsp:sp>
    <dsp:sp modelId="{1944F918-235C-4730-8329-11743E3F4E14}">
      <dsp:nvSpPr>
        <dsp:cNvPr id="0" name=""/>
        <dsp:cNvSpPr/>
      </dsp:nvSpPr>
      <dsp:spPr>
        <a:xfrm>
          <a:off x="6279519" y="254908"/>
          <a:ext cx="1414741" cy="1414741"/>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A1A6EE-439F-4D19-A720-88589FC14E2C}">
      <dsp:nvSpPr>
        <dsp:cNvPr id="0" name=""/>
        <dsp:cNvSpPr/>
      </dsp:nvSpPr>
      <dsp:spPr>
        <a:xfrm>
          <a:off x="334117" y="3398777"/>
          <a:ext cx="7684693" cy="63727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1">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CE6AE9-62DF-468C-B432-6F5F569CD26F}" type="datetimeFigureOut">
              <a:rPr lang="zh-CN" altLang="en-US" smtClean="0"/>
              <a:pPr/>
              <a:t>2015-10-21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412E2-CEE4-45C9-AEF9-B3A5F8CF8560}" type="slidenum">
              <a:rPr lang="zh-CN" altLang="en-US" smtClean="0"/>
              <a:pPr/>
              <a:t>‹#›</a:t>
            </a:fld>
            <a:endParaRPr lang="zh-CN" altLang="en-US"/>
          </a:p>
        </p:txBody>
      </p:sp>
    </p:spTree>
    <p:extLst>
      <p:ext uri="{BB962C8B-B14F-4D97-AF65-F5344CB8AC3E}">
        <p14:creationId xmlns:p14="http://schemas.microsoft.com/office/powerpoint/2010/main" val="79513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1</a:t>
            </a:fld>
            <a:endParaRPr lang="zh-CN" altLang="en-US"/>
          </a:p>
        </p:txBody>
      </p:sp>
    </p:spTree>
    <p:extLst>
      <p:ext uri="{BB962C8B-B14F-4D97-AF65-F5344CB8AC3E}">
        <p14:creationId xmlns:p14="http://schemas.microsoft.com/office/powerpoint/2010/main" val="531034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政府转变</a:t>
            </a:r>
            <a:r>
              <a:rPr lang="zh-CN" altLang="en-US" dirty="0" smtClean="0"/>
              <a:t>职能 </a:t>
            </a:r>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4</a:t>
            </a:fld>
            <a:endParaRPr lang="zh-CN" altLang="en-US"/>
          </a:p>
        </p:txBody>
      </p:sp>
    </p:spTree>
    <p:extLst>
      <p:ext uri="{BB962C8B-B14F-4D97-AF65-F5344CB8AC3E}">
        <p14:creationId xmlns:p14="http://schemas.microsoft.com/office/powerpoint/2010/main" val="94905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政府转变职能</a:t>
            </a:r>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5</a:t>
            </a:fld>
            <a:endParaRPr lang="zh-CN" altLang="en-US"/>
          </a:p>
        </p:txBody>
      </p:sp>
    </p:spTree>
    <p:extLst>
      <p:ext uri="{BB962C8B-B14F-4D97-AF65-F5344CB8AC3E}">
        <p14:creationId xmlns:p14="http://schemas.microsoft.com/office/powerpoint/2010/main" val="94905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建设项目的安全设施，必须与主体工程同时设计、同时施工、同时投入生产和使用</a:t>
            </a:r>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6</a:t>
            </a:fld>
            <a:endParaRPr lang="zh-CN" altLang="en-US"/>
          </a:p>
        </p:txBody>
      </p:sp>
    </p:spTree>
    <p:extLst>
      <p:ext uri="{BB962C8B-B14F-4D97-AF65-F5344CB8AC3E}">
        <p14:creationId xmlns:p14="http://schemas.microsoft.com/office/powerpoint/2010/main" val="2285536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Extract-Transform-Load </a:t>
            </a:r>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9</a:t>
            </a:fld>
            <a:endParaRPr lang="zh-CN" altLang="en-US"/>
          </a:p>
        </p:txBody>
      </p:sp>
    </p:spTree>
    <p:extLst>
      <p:ext uri="{BB962C8B-B14F-4D97-AF65-F5344CB8AC3E}">
        <p14:creationId xmlns:p14="http://schemas.microsoft.com/office/powerpoint/2010/main" val="337840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系统内置八大作业票证模板，企业根据需要可以自行修定作业票证的安全措施具体内容。但所有八大作业需要在系统内打印做业票证后方可动工。面要作业时需填写作业票证的基本内容如：盲板抽堵安全作业的设备管道名称、介质、温度、压力、盲板材质、盲板规格、盲板编号、堵实施时间、抽实施时间等基本信息。其余需要人工签字部份则打印之后与现有流程相同，完成后需要点击【完结】按钮并扫描或拍照作业票证作为附件上传到旗安监局平台备录，供安监局用户查看</a:t>
            </a:r>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16</a:t>
            </a:fld>
            <a:endParaRPr lang="zh-CN" altLang="en-US"/>
          </a:p>
        </p:txBody>
      </p:sp>
    </p:spTree>
    <p:extLst>
      <p:ext uri="{BB962C8B-B14F-4D97-AF65-F5344CB8AC3E}">
        <p14:creationId xmlns:p14="http://schemas.microsoft.com/office/powerpoint/2010/main" val="589075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zh-CN" altLang="zh-CN" sz="1200" kern="1200" dirty="0" smtClean="0">
                <a:solidFill>
                  <a:schemeClr val="tx1"/>
                </a:solidFill>
                <a:effectLst/>
                <a:latin typeface="+mn-lt"/>
                <a:ea typeface="+mn-ea"/>
                <a:cs typeface="+mn-cs"/>
              </a:rPr>
              <a:t>企业依法取得危险化学品安全生产许可证，并按有关规定按时延期。企业涉及新建、改建、扩建工程项目的安全设施与主体工程同时设计、同时施工、同时投入生产和使用，以及按规定办理设立、设计审查、试生产备案和竣工验收。设计要满足相关法律、法规、标准的要求。</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企业从原料到产品的生产工艺过程可实现全程自动化控制。企业涉及危险化工工艺自动化控制系统、重点监管危险化学品的生产储存装置自动化控制系统和重大危险源自动化监控系统符合国家相关要求</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已建立和落实安全生产责任制、安全生产规章制度和操作规程、作业规程并对从业人员培训到位。重点是现场岗位员工对本岗位职责、操作规程、危险有害因素及应急处置措施的应知应会情况。现场检查时采取抽查方式，按照员工人数在</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人以上抽查</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500</a:t>
            </a:r>
            <a:r>
              <a:rPr lang="zh-CN" altLang="zh-CN" sz="1200" kern="1200" dirty="0" smtClean="0">
                <a:solidFill>
                  <a:schemeClr val="tx1"/>
                </a:solidFill>
                <a:effectLst/>
                <a:latin typeface="+mn-lt"/>
                <a:ea typeface="+mn-ea"/>
                <a:cs typeface="+mn-cs"/>
              </a:rPr>
              <a:t>至</a:t>
            </a:r>
            <a:r>
              <a:rPr lang="en-US" altLang="zh-CN" sz="1200" kern="1200" dirty="0" smtClean="0">
                <a:solidFill>
                  <a:schemeClr val="tx1"/>
                </a:solidFill>
                <a:effectLst/>
                <a:latin typeface="+mn-lt"/>
                <a:ea typeface="+mn-ea"/>
                <a:cs typeface="+mn-cs"/>
              </a:rPr>
              <a:t>1000</a:t>
            </a:r>
            <a:r>
              <a:rPr lang="zh-CN" altLang="zh-CN" sz="1200" kern="1200" dirty="0" smtClean="0">
                <a:solidFill>
                  <a:schemeClr val="tx1"/>
                </a:solidFill>
                <a:effectLst/>
                <a:latin typeface="+mn-lt"/>
                <a:ea typeface="+mn-ea"/>
                <a:cs typeface="+mn-cs"/>
              </a:rPr>
              <a:t>人抽查</a:t>
            </a:r>
            <a:r>
              <a:rPr lang="en-US" altLang="zh-CN" sz="1200" kern="1200" dirty="0" smtClean="0">
                <a:solidFill>
                  <a:schemeClr val="tx1"/>
                </a:solidFill>
                <a:effectLst/>
                <a:latin typeface="+mn-lt"/>
                <a:ea typeface="+mn-ea"/>
                <a:cs typeface="+mn-cs"/>
              </a:rPr>
              <a:t>10%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至</a:t>
            </a:r>
            <a:r>
              <a:rPr lang="en-US" altLang="zh-CN" sz="1200" kern="1200" dirty="0" smtClean="0">
                <a:solidFill>
                  <a:schemeClr val="tx1"/>
                </a:solidFill>
                <a:effectLst/>
                <a:latin typeface="+mn-lt"/>
                <a:ea typeface="+mn-ea"/>
                <a:cs typeface="+mn-cs"/>
              </a:rPr>
              <a:t>500</a:t>
            </a:r>
            <a:r>
              <a:rPr lang="zh-CN" altLang="zh-CN" sz="1200" kern="1200" dirty="0" smtClean="0">
                <a:solidFill>
                  <a:schemeClr val="tx1"/>
                </a:solidFill>
                <a:effectLst/>
                <a:latin typeface="+mn-lt"/>
                <a:ea typeface="+mn-ea"/>
                <a:cs typeface="+mn-cs"/>
              </a:rPr>
              <a:t>人抽查</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人以下抽查</a:t>
            </a:r>
            <a:r>
              <a:rPr lang="en-US" altLang="zh-CN" sz="1200" kern="1200" dirty="0" smtClean="0">
                <a:solidFill>
                  <a:schemeClr val="tx1"/>
                </a:solidFill>
                <a:effectLst/>
                <a:latin typeface="+mn-lt"/>
                <a:ea typeface="+mn-ea"/>
                <a:cs typeface="+mn-cs"/>
              </a:rPr>
              <a:t>50%</a:t>
            </a:r>
            <a:r>
              <a:rPr lang="zh-CN" altLang="zh-CN" sz="1200" kern="1200" dirty="0" smtClean="0">
                <a:solidFill>
                  <a:schemeClr val="tx1"/>
                </a:solidFill>
                <a:effectLst/>
                <a:latin typeface="+mn-lt"/>
                <a:ea typeface="+mn-ea"/>
                <a:cs typeface="+mn-cs"/>
              </a:rPr>
              <a:t>的比例进行。</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已设置安全生产管理机构并按规定配备专职安全生产管理人员。企业主要负责人、分管安全负责人和安全生产管理人员依法参加安全生产培训，并经考核合格，取得安全资格证书。企业分管安全负责人、分管生产负责人、分管技术负责人应当具有一定的化工专业知识或者相应的专业学历，专职安全生产管理人员应当具备国民教育化工化学类（或安全工程）中等职业教育以上学历或者化工化学类中级以上专业技术职称，或者具备危险物品安全类注册安全工程师资格</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企业对安全设备设施定期进行维护、保养、检测。在有较大危险因素的生产经营场所和有关设施、设备上，设置安全警示标志。</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企业为从业人员提供符合国家标准或者行业标准的劳动防护用品，并监督、教育从业人员按照使用规则正确佩戴和使用</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企业按照国家规定提取和使用安全生产费用</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对承担工程建设、检维修、维护保养的承包商进行严格管理。对承包商进行资质审查，选择具备相应资质、安全业绩好的企业作为承包商，对进入企业的承包商人员进行全员安全教育，向承包商进行作业现场安全交底，对承包商的安全作业规程、施工方案和应急预案进行审查，对承包商的作业过程进行全过程监督。承包商作业时执行与企业完全一致的安全作业标准。严格控制工程分包，严禁层层转包</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企业按照《危险化学品企业事故隐患排查治理实施导则》组织开展各类隐患排查，制定隐患整改计划，及时排查治理事故隐患</a:t>
            </a:r>
            <a:endParaRPr lang="en-US" altLang="zh-CN" sz="1200" kern="1200" dirty="0" smtClean="0">
              <a:solidFill>
                <a:schemeClr val="tx1"/>
              </a:solidFill>
              <a:effectLst/>
              <a:latin typeface="+mn-lt"/>
              <a:ea typeface="+mn-ea"/>
              <a:cs typeface="+mn-cs"/>
            </a:endParaRPr>
          </a:p>
          <a:p>
            <a:pPr marL="228600" indent="-228600">
              <a:buFont typeface="+mj-lt"/>
              <a:buAutoNum type="arabicPeriod"/>
            </a:pPr>
            <a:r>
              <a:rPr lang="zh-CN" altLang="zh-CN" sz="1200" kern="1200" dirty="0" smtClean="0">
                <a:solidFill>
                  <a:schemeClr val="tx1"/>
                </a:solidFill>
                <a:effectLst/>
                <a:latin typeface="+mn-lt"/>
                <a:ea typeface="+mn-ea"/>
                <a:cs typeface="+mn-cs"/>
              </a:rPr>
              <a:t>企业建立健全并认真执行危险作业管理制度。对动火、进入受限空间等八大危险作业票证管理符合国家标准</a:t>
            </a:r>
            <a:r>
              <a:rPr lang="en-US" altLang="zh-CN" sz="1200" kern="1200" dirty="0" err="1" smtClean="0">
                <a:solidFill>
                  <a:schemeClr val="tx1"/>
                </a:solidFill>
                <a:effectLst/>
                <a:latin typeface="+mn-lt"/>
                <a:ea typeface="+mn-ea"/>
                <a:cs typeface="+mn-cs"/>
              </a:rPr>
              <a:t>AQ</a:t>
            </a:r>
            <a:r>
              <a:rPr lang="en-US" altLang="zh-CN" sz="1200" kern="1200" dirty="0" smtClean="0">
                <a:solidFill>
                  <a:schemeClr val="tx1"/>
                </a:solidFill>
                <a:effectLst/>
                <a:latin typeface="+mn-lt"/>
                <a:ea typeface="+mn-ea"/>
                <a:cs typeface="+mn-cs"/>
              </a:rPr>
              <a:t>/3021-3028</a:t>
            </a:r>
            <a:r>
              <a:rPr lang="zh-CN" altLang="zh-CN" sz="1200" kern="1200" dirty="0" smtClean="0">
                <a:solidFill>
                  <a:schemeClr val="tx1"/>
                </a:solidFill>
                <a:effectLst/>
                <a:latin typeface="+mn-lt"/>
                <a:ea typeface="+mn-ea"/>
                <a:cs typeface="+mn-cs"/>
              </a:rPr>
              <a:t>的相关要求</a:t>
            </a:r>
            <a:endParaRPr lang="zh-CN" altLang="en-US" dirty="0"/>
          </a:p>
        </p:txBody>
      </p:sp>
      <p:sp>
        <p:nvSpPr>
          <p:cNvPr id="4" name="灯片编号占位符 3"/>
          <p:cNvSpPr>
            <a:spLocks noGrp="1"/>
          </p:cNvSpPr>
          <p:nvPr>
            <p:ph type="sldNum" sz="quarter" idx="10"/>
          </p:nvPr>
        </p:nvSpPr>
        <p:spPr/>
        <p:txBody>
          <a:bodyPr/>
          <a:lstStyle/>
          <a:p>
            <a:fld id="{E13412E2-CEE4-45C9-AEF9-B3A5F8CF8560}" type="slidenum">
              <a:rPr lang="zh-CN" altLang="en-US" smtClean="0"/>
              <a:pPr/>
              <a:t>28</a:t>
            </a:fld>
            <a:endParaRPr lang="zh-CN" altLang="en-US"/>
          </a:p>
        </p:txBody>
      </p:sp>
    </p:spTree>
    <p:extLst>
      <p:ext uri="{BB962C8B-B14F-4D97-AF65-F5344CB8AC3E}">
        <p14:creationId xmlns:p14="http://schemas.microsoft.com/office/powerpoint/2010/main" val="418370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19839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228437243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FD17AB42-5324-41F5-8DA6-352252883D76}"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50012737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707EB955-3519-4DC7-803C-A67110CC8F86}"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6227352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4175"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51375" y="1981200"/>
            <a:ext cx="4194175" cy="3886200"/>
          </a:xfrm>
        </p:spPr>
        <p:txBody>
          <a:bodyPr/>
          <a:lstStyle/>
          <a:p>
            <a:pPr lvl="0"/>
            <a:r>
              <a:rPr lang="zh-CN" altLang="en-US" noProof="0" smtClean="0"/>
              <a:t>单击图标添加图表</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FE0176C-5977-4404-9076-55206BF1BFDE}" type="slidenum">
              <a:rPr lang="en-US" altLang="zh-CN"/>
              <a:pPr>
                <a:defRPr/>
              </a:pPr>
              <a:t>‹#›</a:t>
            </a:fld>
            <a:endParaRPr lang="en-US" altLang="zh-CN"/>
          </a:p>
        </p:txBody>
      </p:sp>
    </p:spTree>
    <p:extLst>
      <p:ext uri="{BB962C8B-B14F-4D97-AF65-F5344CB8AC3E}">
        <p14:creationId xmlns:p14="http://schemas.microsoft.com/office/powerpoint/2010/main" val="119455234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5" name="Title 1"/>
          <p:cNvSpPr>
            <a:spLocks noGrp="1"/>
          </p:cNvSpPr>
          <p:nvPr>
            <p:ph type="title"/>
          </p:nvPr>
        </p:nvSpPr>
        <p:spPr>
          <a:xfrm>
            <a:off x="1" y="692697"/>
            <a:ext cx="6876256" cy="576064"/>
          </a:xfrm>
          <a:prstGeom prst="rect">
            <a:avLst/>
          </a:prstGeom>
        </p:spPr>
        <p:txBody>
          <a:bodyPr lIns="68562" tIns="34281" rIns="68562" bIns="34281"/>
          <a:lstStyle>
            <a:lvl1pPr algn="l">
              <a:defRPr sz="1600" b="1">
                <a:solidFill>
                  <a:schemeClr val="bg1">
                    <a:lumMod val="95000"/>
                  </a:schemeClr>
                </a:solidFill>
                <a:latin typeface="微软雅黑" pitchFamily="34" charset="-122"/>
                <a:ea typeface="微软雅黑" pitchFamily="34" charset="-122"/>
              </a:defRPr>
            </a:lvl1pPr>
          </a:lstStyle>
          <a:p>
            <a:r>
              <a:rPr lang="zh-CN" altLang="en-US" smtClean="0"/>
              <a:t>单击此处编辑母版标题样式</a:t>
            </a:r>
            <a:endParaRPr lang="en-US" dirty="0"/>
          </a:p>
        </p:txBody>
      </p:sp>
      <p:sp>
        <p:nvSpPr>
          <p:cNvPr id="3" name="Footer Placeholder 4"/>
          <p:cNvSpPr>
            <a:spLocks noGrp="1"/>
          </p:cNvSpPr>
          <p:nvPr>
            <p:ph type="ftr" sz="quarter" idx="10"/>
          </p:nvPr>
        </p:nvSpPr>
        <p:spPr>
          <a:xfrm>
            <a:off x="3124200" y="6356350"/>
            <a:ext cx="2895600" cy="365125"/>
          </a:xfrm>
        </p:spPr>
        <p:txBody>
          <a:bodyPr lIns="68562" tIns="34281" rIns="68562" bIns="34281"/>
          <a:lstStyle>
            <a:lvl1pPr>
              <a:defRPr dirty="0"/>
            </a:lvl1pPr>
          </a:lstStyle>
          <a:p>
            <a:pPr>
              <a:defRPr/>
            </a:pPr>
            <a:endParaRPr lang="en-US" altLang="zh-CN"/>
          </a:p>
        </p:txBody>
      </p:sp>
      <p:sp>
        <p:nvSpPr>
          <p:cNvPr id="4" name="Slide Number Placeholder 5"/>
          <p:cNvSpPr>
            <a:spLocks noGrp="1"/>
          </p:cNvSpPr>
          <p:nvPr>
            <p:ph type="sldNum" sz="quarter" idx="11"/>
          </p:nvPr>
        </p:nvSpPr>
        <p:spPr>
          <a:xfrm>
            <a:off x="6553200" y="6356350"/>
            <a:ext cx="2133600" cy="365125"/>
          </a:xfrm>
        </p:spPr>
        <p:txBody>
          <a:bodyPr lIns="68562" tIns="34281" rIns="68562" bIns="34281"/>
          <a:lstStyle>
            <a:lvl1pPr>
              <a:defRPr/>
            </a:lvl1pPr>
          </a:lstStyle>
          <a:p>
            <a:pPr>
              <a:defRPr/>
            </a:pPr>
            <a:fld id="{38C2835A-0DC2-4C88-B38F-D01FE3EAABA5}" type="slidenum">
              <a:rPr lang="zh-CN" altLang="en-US"/>
              <a:pPr>
                <a:defRPr/>
              </a:pPr>
              <a:t>‹#›</a:t>
            </a:fld>
            <a:endParaRPr lang="en-US" altLang="zh-CN" dirty="0"/>
          </a:p>
        </p:txBody>
      </p:sp>
    </p:spTree>
    <p:extLst>
      <p:ext uri="{BB962C8B-B14F-4D97-AF65-F5344CB8AC3E}">
        <p14:creationId xmlns:p14="http://schemas.microsoft.com/office/powerpoint/2010/main" val="33358396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C9B7DDD4-1AF1-42BE-8293-E0378E0A2490}"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5649292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9D31B9F2-1B42-4796-AA5C-49714497458D}"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7835429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D9A6B654-5D13-484D-B216-33DF33996AB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120471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3E7C3764-C001-460D-B399-60B6A875A3B6}"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539780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6"/>
          <p:cNvSpPr>
            <a:spLocks noGrp="1" noChangeArrowheads="1"/>
          </p:cNvSpPr>
          <p:nvPr>
            <p:ph type="sldNum" sz="quarter" idx="11"/>
          </p:nvPr>
        </p:nvSpPr>
        <p:spPr>
          <a:ln/>
        </p:spPr>
        <p:txBody>
          <a:bodyPr/>
          <a:lstStyle>
            <a:lvl1pPr>
              <a:defRPr/>
            </a:lvl1pPr>
          </a:lstStyle>
          <a:p>
            <a:pPr>
              <a:defRPr/>
            </a:pPr>
            <a:fld id="{D4003952-88CE-44D0-8ACA-3DD6A8B1B312}"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14527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6"/>
          <p:cNvSpPr>
            <a:spLocks noGrp="1" noChangeArrowheads="1"/>
          </p:cNvSpPr>
          <p:nvPr>
            <p:ph type="sldNum" sz="quarter" idx="11"/>
          </p:nvPr>
        </p:nvSpPr>
        <p:spPr>
          <a:ln/>
        </p:spPr>
        <p:txBody>
          <a:bodyPr/>
          <a:lstStyle>
            <a:lvl1pPr>
              <a:defRPr/>
            </a:lvl1pPr>
          </a:lstStyle>
          <a:p>
            <a:pPr>
              <a:defRPr/>
            </a:pPr>
            <a:fld id="{6C32A647-E5A2-4716-89CF-FA0B65F4E877}"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41765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8907314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6"/>
          <p:cNvSpPr>
            <a:spLocks noGrp="1" noChangeArrowheads="1"/>
          </p:cNvSpPr>
          <p:nvPr>
            <p:ph type="sldNum" sz="quarter" idx="11"/>
          </p:nvPr>
        </p:nvSpPr>
        <p:spPr>
          <a:ln/>
        </p:spPr>
        <p:txBody>
          <a:bodyPr/>
          <a:lstStyle>
            <a:lvl1pPr>
              <a:defRPr/>
            </a:lvl1pPr>
          </a:lstStyle>
          <a:p>
            <a:pPr>
              <a:defRPr/>
            </a:pPr>
            <a:fld id="{30FE2BDC-0E34-45B4-95BC-0ECD136655BB}"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8306924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9546C090-254E-446B-8DC7-8C2168EFAA4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81079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FD5FBB5B-899D-497B-8FA5-E1B6FECE503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9844879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9CE62EAF-35B3-4396-A389-9B4625885C65}"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899214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FEC9ABE5-E892-4E57-8B9C-3364DBD7338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1273832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117F50C5-6C52-401A-9FD4-4B10515641F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754554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47DE313C-4B9A-49B6-BEA5-00D8C6F8EBEB}"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6521676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5F828DE5-54FC-440F-B54E-FA4FCE3C0EB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539565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3988E2B9-FF8C-403A-973B-97E52B325E03}"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358978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6"/>
          <p:cNvSpPr>
            <a:spLocks noGrp="1" noChangeArrowheads="1"/>
          </p:cNvSpPr>
          <p:nvPr>
            <p:ph type="sldNum" sz="quarter" idx="11"/>
          </p:nvPr>
        </p:nvSpPr>
        <p:spPr>
          <a:ln/>
        </p:spPr>
        <p:txBody>
          <a:bodyPr/>
          <a:lstStyle>
            <a:lvl1pPr>
              <a:defRPr/>
            </a:lvl1pPr>
          </a:lstStyle>
          <a:p>
            <a:pPr>
              <a:defRPr/>
            </a:pPr>
            <a:fld id="{84FF2822-042D-4C5C-996A-9E2F1B118C0E}"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79292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CEF5D06C-CBE1-45FE-9E42-8A56122B937B}"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73423616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6"/>
          <p:cNvSpPr>
            <a:spLocks noGrp="1" noChangeArrowheads="1"/>
          </p:cNvSpPr>
          <p:nvPr>
            <p:ph type="sldNum" sz="quarter" idx="11"/>
          </p:nvPr>
        </p:nvSpPr>
        <p:spPr>
          <a:ln/>
        </p:spPr>
        <p:txBody>
          <a:bodyPr/>
          <a:lstStyle>
            <a:lvl1pPr>
              <a:defRPr/>
            </a:lvl1pPr>
          </a:lstStyle>
          <a:p>
            <a:pPr>
              <a:defRPr/>
            </a:pPr>
            <a:fld id="{B3FA5DC8-1F45-4098-B53D-220E445CEE23}"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7181112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6"/>
          <p:cNvSpPr>
            <a:spLocks noGrp="1" noChangeArrowheads="1"/>
          </p:cNvSpPr>
          <p:nvPr>
            <p:ph type="sldNum" sz="quarter" idx="11"/>
          </p:nvPr>
        </p:nvSpPr>
        <p:spPr>
          <a:ln/>
        </p:spPr>
        <p:txBody>
          <a:bodyPr/>
          <a:lstStyle>
            <a:lvl1pPr>
              <a:defRPr/>
            </a:lvl1pPr>
          </a:lstStyle>
          <a:p>
            <a:pPr>
              <a:defRPr/>
            </a:pPr>
            <a:fld id="{AC81C069-26F2-450E-8027-1A6D4BBEB6B5}"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2099983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E595D50C-C49B-43C8-9994-63C29448F781}"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0102730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A6F2BE60-8270-4438-B87A-9781D5B97559}"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697900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7F0EE63F-D414-4CC1-A37C-3D4CF78DF29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20820107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DC5F11AE-6CF1-4740-A167-7BCA8259F38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5708991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60285DB6-2227-4A55-A559-A32912E2D9B5}"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4781917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890EC513-770B-4278-AC1F-C8E591100219}"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1157536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0E4F8B81-FE1F-40C5-BB26-068D9FDEE968}"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824783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305918AD-923E-47B8-8804-F05A71D880FD}"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553377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B508D735-08D7-4541-AAE6-98B0177BAEA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4751263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1B29B130-2832-47BC-A269-D783761A80EA}"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91168535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248999C4-617B-4A29-836C-D0F26DCACF6D}"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63078203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28D653F3-642D-4D65-B382-761589BEFA14}"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850581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A8D2B22C-9462-4845-A35F-8621F2E3D01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39446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9670879C-2BCF-4B52-AFD8-A1A17D0A7DD4}"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5710563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A8ACB226-B293-4BD5-A437-65946A612AC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09059478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0803096E-0B47-49B2-B189-6CFEB5280B57}"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93432716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D22D11F4-6185-4AFB-AD25-69FCFD43120B}"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950832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4282148E-AA92-4065-87F5-9E9F96F77D6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4127980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300C41E7-35E9-4C9A-9D53-0DD1C620246C}"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09979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A73B0ED6-C2D3-4B2E-9803-B97C34375C5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702241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EA5B4AE3-80F5-4953-85F1-2E393AD80EC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79357661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53EFCA77-B9FE-4350-A88D-A0D0AFEA73C2}"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5889027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BE1E64BE-9075-43A3-9D8D-36338EDE9851}"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36470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5B750510-07E8-4F54-9BB7-5A710832B013}"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608168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8D668165-98FB-4898-9727-7111A89E91C9}"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969518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FFB8DF7F-72DE-4CB7-B287-C8B70996F595}"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75727161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B76DDAF3-3D2C-441B-86F9-23267B4FAF1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5317158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8EB83DAF-C54B-45A9-8D71-45A4301CF1EA}"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6510356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C2325A93-380B-4285-A596-9D48D6C6C17D}"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42473625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36A9CE18-7C15-493C-ACBC-53348A3A6683}"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59858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D23399CF-211E-4A90-B523-A2C3133BD822}"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98987843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02D6220B-03DA-48F0-90D1-66280818EF4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7622625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9AB3F5D9-095F-4320-BEC1-22143474AE30}"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792736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DC0A86B9-DB04-4D6B-B2F2-117C4FEBC51C}"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2631095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BF199FA0-74A2-4C50-BF6F-ECF1EF2CC205}"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98355891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F86CDA44-0A7B-47FA-A310-0AB2B047F00C}"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393020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17885978-178F-4716-B320-1C7B050B4601}"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2879452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235D0F46-C7C3-4C8D-B2A1-9D3AE0F97EA4}"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9138759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C00A1A03-C0F2-4BBC-AB23-B4406C463BD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862120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B130756B-7967-4703-B638-4B00E25C0FF9}"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258514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EA4C8F9F-6756-4B77-8F14-C3C5AF91FA0C}"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74683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73B52FB5-3AE7-4FCC-ACD9-97B67823D695}"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967746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301401EC-846C-4EA2-85DA-4ED383BF7C37}"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18125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EB2C82F2-483B-4083-B87D-2579BF7179AE}"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27910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919743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E8E0AB1D-78EF-4051-9DCA-09A681125BEC}"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72465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FD17AB42-5324-41F5-8DA6-352252883D76}"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500127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707EB955-3519-4DC7-803C-A67110CC8F86}"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622735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301625" y="685800"/>
            <a:ext cx="854075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04800" y="1981200"/>
            <a:ext cx="4194175" cy="3886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51375" y="1981200"/>
            <a:ext cx="4194175" cy="3886200"/>
          </a:xfrm>
        </p:spPr>
        <p:txBody>
          <a:bodyPr/>
          <a:lstStyle/>
          <a:p>
            <a:pPr lvl="0"/>
            <a:r>
              <a:rPr lang="zh-CN" altLang="en-US" noProof="0" smtClean="0"/>
              <a:t>单击图标添加图表</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FE0176C-5977-4404-9076-55206BF1BFDE}" type="slidenum">
              <a:rPr lang="en-US" altLang="zh-CN"/>
              <a:pPr>
                <a:defRPr/>
              </a:pPr>
              <a:t>‹#›</a:t>
            </a:fld>
            <a:endParaRPr lang="en-US" altLang="zh-CN"/>
          </a:p>
        </p:txBody>
      </p:sp>
    </p:spTree>
    <p:extLst>
      <p:ext uri="{BB962C8B-B14F-4D97-AF65-F5344CB8AC3E}">
        <p14:creationId xmlns:p14="http://schemas.microsoft.com/office/powerpoint/2010/main" val="11945523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5" name="Title 1"/>
          <p:cNvSpPr>
            <a:spLocks noGrp="1"/>
          </p:cNvSpPr>
          <p:nvPr>
            <p:ph type="title"/>
          </p:nvPr>
        </p:nvSpPr>
        <p:spPr>
          <a:xfrm>
            <a:off x="1" y="692697"/>
            <a:ext cx="6876256" cy="576064"/>
          </a:xfrm>
          <a:prstGeom prst="rect">
            <a:avLst/>
          </a:prstGeom>
        </p:spPr>
        <p:txBody>
          <a:bodyPr lIns="68562" tIns="34281" rIns="68562" bIns="34281"/>
          <a:lstStyle>
            <a:lvl1pPr algn="l">
              <a:defRPr sz="1600" b="1">
                <a:solidFill>
                  <a:schemeClr val="bg1">
                    <a:lumMod val="95000"/>
                  </a:schemeClr>
                </a:solidFill>
                <a:latin typeface="微软雅黑" pitchFamily="34" charset="-122"/>
                <a:ea typeface="微软雅黑" pitchFamily="34" charset="-122"/>
              </a:defRPr>
            </a:lvl1pPr>
          </a:lstStyle>
          <a:p>
            <a:r>
              <a:rPr lang="zh-CN" altLang="en-US" smtClean="0"/>
              <a:t>单击此处编辑母版标题样式</a:t>
            </a:r>
            <a:endParaRPr lang="en-US" dirty="0"/>
          </a:p>
        </p:txBody>
      </p:sp>
      <p:sp>
        <p:nvSpPr>
          <p:cNvPr id="3" name="Footer Placeholder 4"/>
          <p:cNvSpPr>
            <a:spLocks noGrp="1"/>
          </p:cNvSpPr>
          <p:nvPr>
            <p:ph type="ftr" sz="quarter" idx="10"/>
          </p:nvPr>
        </p:nvSpPr>
        <p:spPr>
          <a:xfrm>
            <a:off x="3124200" y="6356350"/>
            <a:ext cx="2895600" cy="365125"/>
          </a:xfrm>
        </p:spPr>
        <p:txBody>
          <a:bodyPr lIns="68562" tIns="34281" rIns="68562" bIns="34281"/>
          <a:lstStyle>
            <a:lvl1pPr>
              <a:defRPr dirty="0"/>
            </a:lvl1pPr>
          </a:lstStyle>
          <a:p>
            <a:pPr>
              <a:defRPr/>
            </a:pPr>
            <a:endParaRPr lang="en-US" altLang="zh-CN"/>
          </a:p>
        </p:txBody>
      </p:sp>
      <p:sp>
        <p:nvSpPr>
          <p:cNvPr id="4" name="Slide Number Placeholder 5"/>
          <p:cNvSpPr>
            <a:spLocks noGrp="1"/>
          </p:cNvSpPr>
          <p:nvPr>
            <p:ph type="sldNum" sz="quarter" idx="11"/>
          </p:nvPr>
        </p:nvSpPr>
        <p:spPr>
          <a:xfrm>
            <a:off x="6553200" y="6356350"/>
            <a:ext cx="2133600" cy="365125"/>
          </a:xfrm>
        </p:spPr>
        <p:txBody>
          <a:bodyPr lIns="68562" tIns="34281" rIns="68562" bIns="34281"/>
          <a:lstStyle>
            <a:lvl1pPr>
              <a:defRPr/>
            </a:lvl1pPr>
          </a:lstStyle>
          <a:p>
            <a:pPr>
              <a:defRPr/>
            </a:pPr>
            <a:fld id="{38C2835A-0DC2-4C88-B38F-D01FE3EAABA5}" type="slidenum">
              <a:rPr lang="zh-CN" altLang="en-US"/>
              <a:pPr>
                <a:defRPr/>
              </a:pPr>
              <a:t>‹#›</a:t>
            </a:fld>
            <a:endParaRPr lang="en-US" altLang="zh-CN" dirty="0"/>
          </a:p>
        </p:txBody>
      </p:sp>
    </p:spTree>
    <p:extLst>
      <p:ext uri="{BB962C8B-B14F-4D97-AF65-F5344CB8AC3E}">
        <p14:creationId xmlns:p14="http://schemas.microsoft.com/office/powerpoint/2010/main" val="333583966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C9B7DDD4-1AF1-42BE-8293-E0378E0A2490}"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564929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9D31B9F2-1B42-4796-AA5C-49714497458D}"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7835429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D9A6B654-5D13-484D-B216-33DF33996AB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12047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3E7C3764-C001-460D-B399-60B6A875A3B6}"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539780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6"/>
          <p:cNvSpPr>
            <a:spLocks noGrp="1" noChangeArrowheads="1"/>
          </p:cNvSpPr>
          <p:nvPr>
            <p:ph type="sldNum" sz="quarter" idx="11"/>
          </p:nvPr>
        </p:nvSpPr>
        <p:spPr>
          <a:ln/>
        </p:spPr>
        <p:txBody>
          <a:bodyPr/>
          <a:lstStyle>
            <a:lvl1pPr>
              <a:defRPr/>
            </a:lvl1pPr>
          </a:lstStyle>
          <a:p>
            <a:pPr>
              <a:defRPr/>
            </a:pPr>
            <a:fld id="{D4003952-88CE-44D0-8ACA-3DD6A8B1B312}"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1452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5"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6"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345320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6"/>
          <p:cNvSpPr>
            <a:spLocks noGrp="1" noChangeArrowheads="1"/>
          </p:cNvSpPr>
          <p:nvPr>
            <p:ph type="sldNum" sz="quarter" idx="11"/>
          </p:nvPr>
        </p:nvSpPr>
        <p:spPr>
          <a:ln/>
        </p:spPr>
        <p:txBody>
          <a:bodyPr/>
          <a:lstStyle>
            <a:lvl1pPr>
              <a:defRPr/>
            </a:lvl1pPr>
          </a:lstStyle>
          <a:p>
            <a:pPr>
              <a:defRPr/>
            </a:pPr>
            <a:fld id="{6C32A647-E5A2-4716-89CF-FA0B65F4E877}"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417657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6"/>
          <p:cNvSpPr>
            <a:spLocks noGrp="1" noChangeArrowheads="1"/>
          </p:cNvSpPr>
          <p:nvPr>
            <p:ph type="sldNum" sz="quarter" idx="11"/>
          </p:nvPr>
        </p:nvSpPr>
        <p:spPr>
          <a:ln/>
        </p:spPr>
        <p:txBody>
          <a:bodyPr/>
          <a:lstStyle>
            <a:lvl1pPr>
              <a:defRPr/>
            </a:lvl1pPr>
          </a:lstStyle>
          <a:p>
            <a:pPr>
              <a:defRPr/>
            </a:pPr>
            <a:fld id="{30FE2BDC-0E34-45B4-95BC-0ECD136655BB}"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830692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9546C090-254E-446B-8DC7-8C2168EFAA4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81079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FD5FBB5B-899D-497B-8FA5-E1B6FECE503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98448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9CE62EAF-35B3-4396-A389-9B4625885C65}"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899214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FEC9ABE5-E892-4E57-8B9C-3364DBD7338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1273832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117F50C5-6C52-401A-9FD4-4B10515641F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75455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47DE313C-4B9A-49B6-BEA5-00D8C6F8EBEB}"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65216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5F828DE5-54FC-440F-B54E-FA4FCE3C0EB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53956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3988E2B9-FF8C-403A-973B-97E52B325E03}"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35897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2590029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4"/>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6"/>
          <p:cNvSpPr>
            <a:spLocks noGrp="1" noChangeArrowheads="1"/>
          </p:cNvSpPr>
          <p:nvPr>
            <p:ph type="sldNum" sz="quarter" idx="11"/>
          </p:nvPr>
        </p:nvSpPr>
        <p:spPr>
          <a:ln/>
        </p:spPr>
        <p:txBody>
          <a:bodyPr/>
          <a:lstStyle>
            <a:lvl1pPr>
              <a:defRPr/>
            </a:lvl1pPr>
          </a:lstStyle>
          <a:p>
            <a:pPr>
              <a:defRPr/>
            </a:pPr>
            <a:fld id="{84FF2822-042D-4C5C-996A-9E2F1B118C0E}"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79292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4"/>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6"/>
          <p:cNvSpPr>
            <a:spLocks noGrp="1" noChangeArrowheads="1"/>
          </p:cNvSpPr>
          <p:nvPr>
            <p:ph type="sldNum" sz="quarter" idx="11"/>
          </p:nvPr>
        </p:nvSpPr>
        <p:spPr>
          <a:ln/>
        </p:spPr>
        <p:txBody>
          <a:bodyPr/>
          <a:lstStyle>
            <a:lvl1pPr>
              <a:defRPr/>
            </a:lvl1pPr>
          </a:lstStyle>
          <a:p>
            <a:pPr>
              <a:defRPr/>
            </a:pPr>
            <a:fld id="{B3FA5DC8-1F45-4098-B53D-220E445CEE23}"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7181112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6"/>
          <p:cNvSpPr>
            <a:spLocks noGrp="1" noChangeArrowheads="1"/>
          </p:cNvSpPr>
          <p:nvPr>
            <p:ph type="sldNum" sz="quarter" idx="11"/>
          </p:nvPr>
        </p:nvSpPr>
        <p:spPr>
          <a:ln/>
        </p:spPr>
        <p:txBody>
          <a:bodyPr/>
          <a:lstStyle>
            <a:lvl1pPr>
              <a:defRPr/>
            </a:lvl1pPr>
          </a:lstStyle>
          <a:p>
            <a:pPr>
              <a:defRPr/>
            </a:pPr>
            <a:fld id="{AC81C069-26F2-450E-8027-1A6D4BBEB6B5}"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209998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E595D50C-C49B-43C8-9994-63C29448F781}"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0102730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6"/>
          <p:cNvSpPr>
            <a:spLocks noGrp="1" noChangeArrowheads="1"/>
          </p:cNvSpPr>
          <p:nvPr>
            <p:ph type="sldNum" sz="quarter" idx="11"/>
          </p:nvPr>
        </p:nvSpPr>
        <p:spPr>
          <a:ln/>
        </p:spPr>
        <p:txBody>
          <a:bodyPr/>
          <a:lstStyle>
            <a:lvl1pPr>
              <a:defRPr/>
            </a:lvl1pPr>
          </a:lstStyle>
          <a:p>
            <a:pPr>
              <a:defRPr/>
            </a:pPr>
            <a:fld id="{A6F2BE60-8270-4438-B87A-9781D5B97559}"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69790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7F0EE63F-D414-4CC1-A37C-3D4CF78DF29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2082010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4"/>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6"/>
          <p:cNvSpPr>
            <a:spLocks noGrp="1" noChangeArrowheads="1"/>
          </p:cNvSpPr>
          <p:nvPr>
            <p:ph type="sldNum" sz="quarter" idx="11"/>
          </p:nvPr>
        </p:nvSpPr>
        <p:spPr>
          <a:ln/>
        </p:spPr>
        <p:txBody>
          <a:bodyPr/>
          <a:lstStyle>
            <a:lvl1pPr>
              <a:defRPr/>
            </a:lvl1pPr>
          </a:lstStyle>
          <a:p>
            <a:pPr>
              <a:defRPr/>
            </a:pPr>
            <a:fld id="{DC5F11AE-6CF1-4740-A167-7BCA8259F38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5708991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60285DB6-2227-4A55-A559-A32912E2D9B5}"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478191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890EC513-770B-4278-AC1F-C8E591100219}"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1157536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0E4F8B81-FE1F-40C5-BB26-068D9FDEE968}"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8247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8"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9"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3211299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305918AD-923E-47B8-8804-F05A71D880FD}"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5533776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1B29B130-2832-47BC-A269-D783761A80EA}"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9116853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248999C4-617B-4A29-836C-D0F26DCACF6D}"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6307820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28D653F3-642D-4D65-B382-761589BEFA14}"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85058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A8D2B22C-9462-4845-A35F-8621F2E3D01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39446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9670879C-2BCF-4B52-AFD8-A1A17D0A7DD4}"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5710563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A8ACB226-B293-4BD5-A437-65946A612AC2}"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0905947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0803096E-0B47-49B2-B189-6CFEB5280B57}"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9343271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D22D11F4-6185-4AFB-AD25-69FCFD43120B}"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950832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4282148E-AA92-4065-87F5-9E9F96F77D6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41279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4"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5"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25647146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300C41E7-35E9-4C9A-9D53-0DD1C620246C}"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099792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EA5B4AE3-80F5-4953-85F1-2E393AD80ECB}"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7935766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53EFCA77-B9FE-4350-A88D-A0D0AFEA73C2}"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5889027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BE1E64BE-9075-43A3-9D8D-36338EDE9851}"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36470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5B750510-07E8-4F54-9BB7-5A710832B013}"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608168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8D668165-98FB-4898-9727-7111A89E91C9}"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969518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FFB8DF7F-72DE-4CB7-B287-C8B70996F595}"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7572716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B76DDAF3-3D2C-441B-86F9-23267B4FAF1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7531715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8EB83DAF-C54B-45A9-8D71-45A4301CF1EA}"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6510356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C2325A93-380B-4285-A596-9D48D6C6C17D}"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424736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3"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4"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43322878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36A9CE18-7C15-493C-ACBC-53348A3A6683}"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598581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02D6220B-03DA-48F0-90D1-66280818EF4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7622625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9AB3F5D9-095F-4320-BEC1-22143474AE30}"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179273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DC0A86B9-DB04-4D6B-B2F2-117C4FEBC51C}"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0263109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BF199FA0-74A2-4C50-BF6F-ECF1EF2CC205}"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9835589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F86CDA44-0A7B-47FA-A310-0AB2B047F00C}"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39302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17885978-178F-4716-B320-1C7B050B4601}"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28794522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235D0F46-C7C3-4C8D-B2A1-9D3AE0F97EA4}"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91387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C00A1A03-C0F2-4BBC-AB23-B4406C463BD1}"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862120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B130756B-7967-4703-B638-4B00E25C0FF9}"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258514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1105744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EF5D06C-CBE1-45FE-9E42-8A56122B937B}" type="slidenum">
              <a:rPr lang="en-US" smtClean="0"/>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31983939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B508D735-08D7-4541-AAE6-98B0177BAEAE}" type="slidenum">
              <a:rPr lang="en-US" smtClean="0"/>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191974392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A73B0ED6-C2D3-4B2E-9803-B97C34375C5E}" type="slidenum">
              <a:rPr lang="en-US" smtClean="0"/>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334532099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D23399CF-211E-4A90-B523-A2C3133BD822}" type="slidenum">
              <a:rPr lang="en-US" smtClean="0"/>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25900299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EA4C8F9F-6756-4B77-8F14-C3C5AF91FA0C}" type="slidenum">
              <a:rPr lang="en-US" smtClean="0"/>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3211299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73B52FB5-3AE7-4FCC-ACD9-97B67823D695}" type="slidenum">
              <a:rPr lang="en-US" smtClean="0"/>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25647146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301401EC-846C-4EA2-85DA-4ED383BF7C37}" type="slidenum">
              <a:rPr lang="en-US" smtClean="0"/>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143322878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EB2C82F2-483B-4083-B87D-2579BF7179AE}" type="slidenum">
              <a:rPr lang="en-US" smtClean="0"/>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11105744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E8E0AB1D-78EF-4051-9DCA-09A681125BEC}" type="slidenum">
              <a:rPr lang="en-US" smtClean="0"/>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108467516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D17AB42-5324-41F5-8DA6-352252883D76}" type="slidenum">
              <a:rPr lang="en-US" smtClean="0"/>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2284372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fld id="{530820CF-B880-4189-942D-D702A7CBA730}" type="datetimeFigureOut">
              <a:rPr lang="zh-CN" altLang="en-US" smtClean="0"/>
              <a:pPr/>
              <a:t>2015-10-21</a:t>
            </a:fld>
            <a:endParaRPr lang="zh-CN" altLang="en-US"/>
          </a:p>
        </p:txBody>
      </p:sp>
      <p:sp>
        <p:nvSpPr>
          <p:cNvPr id="6" name="Rectangle 6"/>
          <p:cNvSpPr>
            <a:spLocks noGrp="1" noChangeArrowheads="1"/>
          </p:cNvSpPr>
          <p:nvPr>
            <p:ph type="sldNum" sz="quarter" idx="11"/>
          </p:nvPr>
        </p:nvSpPr>
        <p:spPr>
          <a:ln/>
        </p:spPr>
        <p:txBody>
          <a:bodyPr/>
          <a:lstStyle>
            <a:lvl1pPr>
              <a:defRPr/>
            </a:lvl1pPr>
          </a:lstStyle>
          <a:p>
            <a:fld id="{0C913308-F349-4B6D-A68A-DD1791B4A57B}" type="slidenum">
              <a:rPr lang="zh-CN" altLang="en-US" smtClean="0"/>
              <a:pPr/>
              <a:t>‹#›</a:t>
            </a:fld>
            <a:endParaRPr lang="zh-CN" altLang="en-US"/>
          </a:p>
        </p:txBody>
      </p:sp>
      <p:sp>
        <p:nvSpPr>
          <p:cNvPr id="7" name="Rectangle 5"/>
          <p:cNvSpPr>
            <a:spLocks noGrp="1" noChangeArrowheads="1"/>
          </p:cNvSpPr>
          <p:nvPr>
            <p:ph type="ftr" sz="quarter" idx="12"/>
          </p:nvPr>
        </p:nvSpPr>
        <p:spPr>
          <a:ln/>
        </p:spPr>
        <p:txBody>
          <a:bodyPr/>
          <a:lstStyle>
            <a:lvl1pPr>
              <a:defRPr/>
            </a:lvl1pPr>
          </a:lstStyle>
          <a:p>
            <a:endParaRPr lang="zh-CN" altLang="en-US"/>
          </a:p>
        </p:txBody>
      </p:sp>
    </p:spTree>
    <p:extLst>
      <p:ext uri="{BB962C8B-B14F-4D97-AF65-F5344CB8AC3E}">
        <p14:creationId xmlns:p14="http://schemas.microsoft.com/office/powerpoint/2010/main" val="10846751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867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707EB955-3519-4DC7-803C-A67110CC8F86}" type="slidenum">
              <a:rPr lang="en-US" smtClean="0"/>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smtClean="0"/>
              <a:t>www.bjhaph.com</a:t>
            </a:r>
            <a:endParaRPr lang="en-US"/>
          </a:p>
        </p:txBody>
      </p:sp>
    </p:spTree>
    <p:extLst>
      <p:ext uri="{BB962C8B-B14F-4D97-AF65-F5344CB8AC3E}">
        <p14:creationId xmlns:p14="http://schemas.microsoft.com/office/powerpoint/2010/main" val="18907314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CEF5D06C-CBE1-45FE-9E42-8A56122B937B}"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73423616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B508D735-08D7-4541-AAE6-98B0177BAEA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475126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endParaRPr lang="en-US"/>
          </a:p>
        </p:txBody>
      </p:sp>
      <p:sp>
        <p:nvSpPr>
          <p:cNvPr id="5" name="灯片编号占位符 5"/>
          <p:cNvSpPr>
            <a:spLocks noGrp="1" noChangeArrowheads="1"/>
          </p:cNvSpPr>
          <p:nvPr>
            <p:ph type="sldNum" sz="quarter" idx="11"/>
          </p:nvPr>
        </p:nvSpPr>
        <p:spPr>
          <a:ln/>
        </p:spPr>
        <p:txBody>
          <a:bodyPr/>
          <a:lstStyle>
            <a:lvl1pPr>
              <a:defRPr/>
            </a:lvl1pPr>
          </a:lstStyle>
          <a:p>
            <a:pPr>
              <a:defRPr/>
            </a:pPr>
            <a:fld id="{A73B0ED6-C2D3-4B2E-9803-B97C34375C5E}" type="slidenum">
              <a:rPr lang="en-US"/>
              <a:pPr>
                <a:defRPr/>
              </a:pPr>
              <a:t>‹#›</a:t>
            </a:fld>
            <a:endParaRPr lang="en-US"/>
          </a:p>
        </p:txBody>
      </p:sp>
      <p:sp>
        <p:nvSpPr>
          <p:cNvPr id="6"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27022410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19200"/>
            <a:ext cx="40386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D23399CF-211E-4A90-B523-A2C3133BD822}"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98987843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endParaRPr lang="en-US"/>
          </a:p>
        </p:txBody>
      </p:sp>
      <p:sp>
        <p:nvSpPr>
          <p:cNvPr id="8" name="灯片编号占位符 5"/>
          <p:cNvSpPr>
            <a:spLocks noGrp="1" noChangeArrowheads="1"/>
          </p:cNvSpPr>
          <p:nvPr>
            <p:ph type="sldNum" sz="quarter" idx="11"/>
          </p:nvPr>
        </p:nvSpPr>
        <p:spPr>
          <a:ln/>
        </p:spPr>
        <p:txBody>
          <a:bodyPr/>
          <a:lstStyle>
            <a:lvl1pPr>
              <a:defRPr/>
            </a:lvl1pPr>
          </a:lstStyle>
          <a:p>
            <a:pPr>
              <a:defRPr/>
            </a:pPr>
            <a:fld id="{EA4C8F9F-6756-4B77-8F14-C3C5AF91FA0C}" type="slidenum">
              <a:rPr lang="en-US"/>
              <a:pPr>
                <a:defRPr/>
              </a:pPr>
              <a:t>‹#›</a:t>
            </a:fld>
            <a:endParaRPr lang="en-US"/>
          </a:p>
        </p:txBody>
      </p:sp>
      <p:sp>
        <p:nvSpPr>
          <p:cNvPr id="9"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16746831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endParaRPr lang="en-US"/>
          </a:p>
        </p:txBody>
      </p:sp>
      <p:sp>
        <p:nvSpPr>
          <p:cNvPr id="4" name="灯片编号占位符 5"/>
          <p:cNvSpPr>
            <a:spLocks noGrp="1" noChangeArrowheads="1"/>
          </p:cNvSpPr>
          <p:nvPr>
            <p:ph type="sldNum" sz="quarter" idx="11"/>
          </p:nvPr>
        </p:nvSpPr>
        <p:spPr>
          <a:ln/>
        </p:spPr>
        <p:txBody>
          <a:bodyPr/>
          <a:lstStyle>
            <a:lvl1pPr>
              <a:defRPr/>
            </a:lvl1pPr>
          </a:lstStyle>
          <a:p>
            <a:pPr>
              <a:defRPr/>
            </a:pPr>
            <a:fld id="{73B52FB5-3AE7-4FCC-ACD9-97B67823D695}" type="slidenum">
              <a:rPr lang="en-US"/>
              <a:pPr>
                <a:defRPr/>
              </a:pPr>
              <a:t>‹#›</a:t>
            </a:fld>
            <a:endParaRPr lang="en-US"/>
          </a:p>
        </p:txBody>
      </p:sp>
      <p:sp>
        <p:nvSpPr>
          <p:cNvPr id="5"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41967746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endParaRPr lang="en-US"/>
          </a:p>
        </p:txBody>
      </p:sp>
      <p:sp>
        <p:nvSpPr>
          <p:cNvPr id="3" name="灯片编号占位符 5"/>
          <p:cNvSpPr>
            <a:spLocks noGrp="1" noChangeArrowheads="1"/>
          </p:cNvSpPr>
          <p:nvPr>
            <p:ph type="sldNum" sz="quarter" idx="11"/>
          </p:nvPr>
        </p:nvSpPr>
        <p:spPr>
          <a:ln/>
        </p:spPr>
        <p:txBody>
          <a:bodyPr/>
          <a:lstStyle>
            <a:lvl1pPr>
              <a:defRPr/>
            </a:lvl1pPr>
          </a:lstStyle>
          <a:p>
            <a:pPr>
              <a:defRPr/>
            </a:pPr>
            <a:fld id="{301401EC-846C-4EA2-85DA-4ED383BF7C37}" type="slidenum">
              <a:rPr lang="en-US"/>
              <a:pPr>
                <a:defRPr/>
              </a:pPr>
              <a:t>‹#›</a:t>
            </a:fld>
            <a:endParaRPr lang="en-US"/>
          </a:p>
        </p:txBody>
      </p:sp>
      <p:sp>
        <p:nvSpPr>
          <p:cNvPr id="4"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181259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EB2C82F2-483B-4083-B87D-2579BF7179AE}"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22791089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endParaRPr lang="en-US"/>
          </a:p>
        </p:txBody>
      </p:sp>
      <p:sp>
        <p:nvSpPr>
          <p:cNvPr id="6" name="灯片编号占位符 5"/>
          <p:cNvSpPr>
            <a:spLocks noGrp="1" noChangeArrowheads="1"/>
          </p:cNvSpPr>
          <p:nvPr>
            <p:ph type="sldNum" sz="quarter" idx="11"/>
          </p:nvPr>
        </p:nvSpPr>
        <p:spPr>
          <a:ln/>
        </p:spPr>
        <p:txBody>
          <a:bodyPr/>
          <a:lstStyle>
            <a:lvl1pPr>
              <a:defRPr/>
            </a:lvl1pPr>
          </a:lstStyle>
          <a:p>
            <a:pPr>
              <a:defRPr/>
            </a:pPr>
            <a:fld id="{E8E0AB1D-78EF-4051-9DCA-09A681125BEC}" type="slidenum">
              <a:rPr lang="en-US"/>
              <a:pPr>
                <a:defRPr/>
              </a:pPr>
              <a:t>‹#›</a:t>
            </a:fld>
            <a:endParaRPr lang="en-US"/>
          </a:p>
        </p:txBody>
      </p:sp>
      <p:sp>
        <p:nvSpPr>
          <p:cNvPr id="7" name="Rectangle 5"/>
          <p:cNvSpPr>
            <a:spLocks noGrp="1" noChangeArrowheads="1"/>
          </p:cNvSpPr>
          <p:nvPr>
            <p:ph type="ftr" sz="quarter" idx="12"/>
          </p:nvPr>
        </p:nvSpPr>
        <p:spPr>
          <a:ln/>
        </p:spPr>
        <p:txBody>
          <a:bodyPr/>
          <a:lstStyle>
            <a:lvl1pPr>
              <a:defRPr/>
            </a:lvl1pPr>
          </a:lstStyle>
          <a:p>
            <a:pPr>
              <a:defRPr/>
            </a:pPr>
            <a:r>
              <a:rPr lang="en-US"/>
              <a:t>www.bjhaph.com</a:t>
            </a:r>
          </a:p>
        </p:txBody>
      </p:sp>
    </p:spTree>
    <p:extLst>
      <p:ext uri="{BB962C8B-B14F-4D97-AF65-F5344CB8AC3E}">
        <p14:creationId xmlns:p14="http://schemas.microsoft.com/office/powerpoint/2010/main" val="372465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image" Target="../media/image3.jpeg"/><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image" Target="../media/image3.jpeg"/><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3.jpe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image" Target="../media/image3.jpeg"/><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image" Target="../media/image3.jpeg"/><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3.jpe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3.jpe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3.jpe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jpe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6" Type="http://schemas.openxmlformats.org/officeDocument/2006/relationships/image" Target="../media/image2.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image" Target="../media/image3.jpeg"/><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3074" name="图片 1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3" name="Rectangle 4"/>
          <p:cNvSpPr>
            <a:spLocks noGrp="1" noChangeArrowheads="1"/>
          </p:cNvSpPr>
          <p:nvPr>
            <p:ph type="dt" sz="half" idx="2"/>
          </p:nvPr>
        </p:nvSpPr>
        <p:spPr bwMode="auto">
          <a:xfrm>
            <a:off x="457200" y="6454775"/>
            <a:ext cx="2133600" cy="244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fld id="{530820CF-B880-4189-942D-D702A7CBA730}" type="datetimeFigureOut">
              <a:rPr lang="zh-CN" altLang="en-US" smtClean="0"/>
              <a:pPr/>
              <a:t>2015-10-21</a:t>
            </a:fld>
            <a:endParaRPr lang="zh-CN" altLang="en-US"/>
          </a:p>
        </p:txBody>
      </p:sp>
      <p:sp>
        <p:nvSpPr>
          <p:cNvPr id="2054" name="Rectangle 6"/>
          <p:cNvSpPr>
            <a:spLocks noGrp="1" noChangeArrowheads="1"/>
          </p:cNvSpPr>
          <p:nvPr>
            <p:ph type="sldNum" sz="quarter" idx="4"/>
          </p:nvPr>
        </p:nvSpPr>
        <p:spPr bwMode="auto">
          <a:xfrm>
            <a:off x="2771775" y="6454775"/>
            <a:ext cx="2133600" cy="244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fld id="{0C913308-F349-4B6D-A68A-DD1791B4A57B}" type="slidenum">
              <a:rPr lang="zh-CN" altLang="en-US" smtClean="0"/>
              <a:pPr/>
              <a:t>‹#›</a:t>
            </a:fld>
            <a:endParaRPr lang="zh-CN" altLang="en-US"/>
          </a:p>
        </p:txBody>
      </p:sp>
      <p:sp>
        <p:nvSpPr>
          <p:cNvPr id="2055" name="Rectangle 5"/>
          <p:cNvSpPr>
            <a:spLocks noGrp="1" noChangeArrowheads="1"/>
          </p:cNvSpPr>
          <p:nvPr>
            <p:ph type="ftr" sz="quarter" idx="3"/>
          </p:nvPr>
        </p:nvSpPr>
        <p:spPr bwMode="auto">
          <a:xfrm>
            <a:off x="5254625" y="6410325"/>
            <a:ext cx="2917825"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5122" name="Group 2"/>
          <p:cNvGrpSpPr>
            <a:grpSpLocks/>
          </p:cNvGrpSpPr>
          <p:nvPr/>
        </p:nvGrpSpPr>
        <p:grpSpPr bwMode="auto">
          <a:xfrm>
            <a:off x="7938" y="501650"/>
            <a:ext cx="1108075" cy="336550"/>
            <a:chOff x="0" y="0"/>
            <a:chExt cx="698" cy="212"/>
          </a:xfrm>
        </p:grpSpPr>
        <p:sp>
          <p:nvSpPr>
            <p:cNvPr id="6160"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6147"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5124" name="Group 8"/>
          <p:cNvGrpSpPr>
            <a:grpSpLocks/>
          </p:cNvGrpSpPr>
          <p:nvPr/>
        </p:nvGrpSpPr>
        <p:grpSpPr bwMode="auto">
          <a:xfrm>
            <a:off x="5311775" y="457200"/>
            <a:ext cx="3832225" cy="457200"/>
            <a:chOff x="0" y="0"/>
            <a:chExt cx="2414" cy="288"/>
          </a:xfrm>
        </p:grpSpPr>
        <p:sp>
          <p:nvSpPr>
            <p:cNvPr id="6155"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6"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7"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8"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9"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5125"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7"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61" name="日期占位符 4"/>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6162" name="灯片编号占位符 6"/>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A1CEA5E9-BFD5-4DE7-9F1A-CFD598603D1E}" type="slidenum">
              <a:rPr lang="en-US"/>
              <a:pPr>
                <a:defRPr/>
              </a:pPr>
              <a:t>‹#›</a:t>
            </a:fld>
            <a:endParaRPr lang="en-US"/>
          </a:p>
        </p:txBody>
      </p:sp>
      <p:sp>
        <p:nvSpPr>
          <p:cNvPr id="6163"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7938" y="501650"/>
            <a:ext cx="1108075" cy="336550"/>
            <a:chOff x="0" y="0"/>
            <a:chExt cx="698" cy="212"/>
          </a:xfrm>
        </p:grpSpPr>
        <p:sp>
          <p:nvSpPr>
            <p:cNvPr id="7184"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7171"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6148" name="Group 8"/>
          <p:cNvGrpSpPr>
            <a:grpSpLocks/>
          </p:cNvGrpSpPr>
          <p:nvPr/>
        </p:nvGrpSpPr>
        <p:grpSpPr bwMode="auto">
          <a:xfrm>
            <a:off x="5311775" y="457200"/>
            <a:ext cx="3832225" cy="457200"/>
            <a:chOff x="0" y="0"/>
            <a:chExt cx="2414" cy="288"/>
          </a:xfrm>
        </p:grpSpPr>
        <p:sp>
          <p:nvSpPr>
            <p:cNvPr id="7179"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0"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1"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2"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3"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6149"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51"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85" name="日期占位符 4"/>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7186" name="灯片编号占位符 6"/>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1765CF4D-9100-4F79-A816-85342EF36DF9}" type="slidenum">
              <a:rPr lang="en-US"/>
              <a:pPr>
                <a:defRPr/>
              </a:pPr>
              <a:t>‹#›</a:t>
            </a:fld>
            <a:endParaRPr lang="en-US"/>
          </a:p>
        </p:txBody>
      </p:sp>
      <p:sp>
        <p:nvSpPr>
          <p:cNvPr id="7187"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7170" name="Group 2"/>
          <p:cNvGrpSpPr>
            <a:grpSpLocks/>
          </p:cNvGrpSpPr>
          <p:nvPr/>
        </p:nvGrpSpPr>
        <p:grpSpPr bwMode="auto">
          <a:xfrm>
            <a:off x="7938" y="501650"/>
            <a:ext cx="1108075" cy="336550"/>
            <a:chOff x="0" y="0"/>
            <a:chExt cx="698" cy="212"/>
          </a:xfrm>
        </p:grpSpPr>
        <p:sp>
          <p:nvSpPr>
            <p:cNvPr id="8208"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8195"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7172" name="Group 8"/>
          <p:cNvGrpSpPr>
            <a:grpSpLocks/>
          </p:cNvGrpSpPr>
          <p:nvPr/>
        </p:nvGrpSpPr>
        <p:grpSpPr bwMode="auto">
          <a:xfrm>
            <a:off x="5311775" y="457200"/>
            <a:ext cx="3832225" cy="457200"/>
            <a:chOff x="0" y="0"/>
            <a:chExt cx="2414" cy="288"/>
          </a:xfrm>
        </p:grpSpPr>
        <p:sp>
          <p:nvSpPr>
            <p:cNvPr id="8203"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4"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5"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6"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7"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7173"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5"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209"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8210" name="灯片编号占位符 5"/>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04098679-060B-468F-8FAC-D9DEA812C2BA}" type="slidenum">
              <a:rPr lang="en-US"/>
              <a:pPr>
                <a:defRPr/>
              </a:pPr>
              <a:t>‹#›</a:t>
            </a:fld>
            <a:endParaRPr lang="en-US"/>
          </a:p>
        </p:txBody>
      </p:sp>
      <p:sp>
        <p:nvSpPr>
          <p:cNvPr id="8211"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8194" name="Group 2"/>
          <p:cNvGrpSpPr>
            <a:grpSpLocks/>
          </p:cNvGrpSpPr>
          <p:nvPr/>
        </p:nvGrpSpPr>
        <p:grpSpPr bwMode="auto">
          <a:xfrm>
            <a:off x="7938" y="501650"/>
            <a:ext cx="1108075" cy="336550"/>
            <a:chOff x="0" y="0"/>
            <a:chExt cx="698" cy="212"/>
          </a:xfrm>
        </p:grpSpPr>
        <p:sp>
          <p:nvSpPr>
            <p:cNvPr id="9232"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9219"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8196" name="Group 8"/>
          <p:cNvGrpSpPr>
            <a:grpSpLocks/>
          </p:cNvGrpSpPr>
          <p:nvPr/>
        </p:nvGrpSpPr>
        <p:grpSpPr bwMode="auto">
          <a:xfrm>
            <a:off x="5311775" y="457200"/>
            <a:ext cx="3832225" cy="457200"/>
            <a:chOff x="0" y="0"/>
            <a:chExt cx="2414" cy="288"/>
          </a:xfrm>
        </p:grpSpPr>
        <p:sp>
          <p:nvSpPr>
            <p:cNvPr id="9227"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28"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29"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30"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31"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8197"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9"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33"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9234" name="灯片编号占位符 5"/>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E8DF33DC-53EA-4A6C-B370-0DD08D3AD5AA}" type="slidenum">
              <a:rPr lang="en-US"/>
              <a:pPr>
                <a:defRPr/>
              </a:pPr>
              <a:t>‹#›</a:t>
            </a:fld>
            <a:endParaRPr lang="en-US"/>
          </a:p>
        </p:txBody>
      </p:sp>
      <p:sp>
        <p:nvSpPr>
          <p:cNvPr id="9235"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7938" y="501650"/>
            <a:ext cx="1108075" cy="336550"/>
            <a:chOff x="0" y="0"/>
            <a:chExt cx="698" cy="212"/>
          </a:xfrm>
        </p:grpSpPr>
        <p:sp>
          <p:nvSpPr>
            <p:cNvPr id="10256"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10243"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9220" name="Group 8"/>
          <p:cNvGrpSpPr>
            <a:grpSpLocks/>
          </p:cNvGrpSpPr>
          <p:nvPr/>
        </p:nvGrpSpPr>
        <p:grpSpPr bwMode="auto">
          <a:xfrm>
            <a:off x="5311775" y="457200"/>
            <a:ext cx="3832225" cy="457200"/>
            <a:chOff x="0" y="0"/>
            <a:chExt cx="2414" cy="288"/>
          </a:xfrm>
        </p:grpSpPr>
        <p:sp>
          <p:nvSpPr>
            <p:cNvPr id="10251"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2"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3"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4"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5"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9221"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3"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57"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10258" name="灯片编号占位符 5"/>
          <p:cNvSpPr>
            <a:spLocks noGrp="1" noChangeArrowheads="1"/>
          </p:cNvSpPr>
          <p:nvPr>
            <p:ph type="sldNum" sz="quarter" idx="4"/>
          </p:nvPr>
        </p:nvSpPr>
        <p:spPr bwMode="auto">
          <a:xfrm>
            <a:off x="4114800"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8A928080-49A6-4476-A2BE-9C71932ED751}" type="slidenum">
              <a:rPr lang="en-US"/>
              <a:pPr>
                <a:defRPr/>
              </a:pPr>
              <a:t>‹#›</a:t>
            </a:fld>
            <a:endParaRPr lang="en-US"/>
          </a:p>
        </p:txBody>
      </p:sp>
      <p:sp>
        <p:nvSpPr>
          <p:cNvPr id="10259"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7938" y="501650"/>
            <a:ext cx="1108075" cy="336550"/>
            <a:chOff x="0" y="0"/>
            <a:chExt cx="698" cy="212"/>
          </a:xfrm>
        </p:grpSpPr>
        <p:sp>
          <p:nvSpPr>
            <p:cNvPr id="3088"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3075"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4100" name="Group 8"/>
          <p:cNvGrpSpPr>
            <a:grpSpLocks/>
          </p:cNvGrpSpPr>
          <p:nvPr/>
        </p:nvGrpSpPr>
        <p:grpSpPr bwMode="auto">
          <a:xfrm>
            <a:off x="5311775" y="457200"/>
            <a:ext cx="3832225" cy="457200"/>
            <a:chOff x="0" y="0"/>
            <a:chExt cx="2414" cy="288"/>
          </a:xfrm>
        </p:grpSpPr>
        <p:sp>
          <p:nvSpPr>
            <p:cNvPr id="3083"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4"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5"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6"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7"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4101" name="图片 2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3"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89"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3090" name="灯片编号占位符 5"/>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5DD072B2-68B6-4551-A060-CDE170D6B38B}" type="slidenum">
              <a:rPr lang="en-US"/>
              <a:pPr>
                <a:defRPr/>
              </a:pPr>
              <a:t>‹#›</a:t>
            </a:fld>
            <a:endParaRPr lang="en-US"/>
          </a:p>
        </p:txBody>
      </p:sp>
      <p:sp>
        <p:nvSpPr>
          <p:cNvPr id="3091" name="Rectangle 5"/>
          <p:cNvSpPr>
            <a:spLocks noGrp="1" noChangeArrowheads="1"/>
          </p:cNvSpPr>
          <p:nvPr>
            <p:ph type="ftr" sz="quarter" idx="3"/>
          </p:nvPr>
        </p:nvSpPr>
        <p:spPr bwMode="auto">
          <a:xfrm>
            <a:off x="5254625" y="6410325"/>
            <a:ext cx="2917825"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5122" name="Group 2"/>
          <p:cNvGrpSpPr>
            <a:grpSpLocks/>
          </p:cNvGrpSpPr>
          <p:nvPr/>
        </p:nvGrpSpPr>
        <p:grpSpPr bwMode="auto">
          <a:xfrm>
            <a:off x="7938" y="501650"/>
            <a:ext cx="1108075" cy="336550"/>
            <a:chOff x="0" y="0"/>
            <a:chExt cx="698" cy="212"/>
          </a:xfrm>
        </p:grpSpPr>
        <p:sp>
          <p:nvSpPr>
            <p:cNvPr id="6160"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6147"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5124" name="Group 8"/>
          <p:cNvGrpSpPr>
            <a:grpSpLocks/>
          </p:cNvGrpSpPr>
          <p:nvPr/>
        </p:nvGrpSpPr>
        <p:grpSpPr bwMode="auto">
          <a:xfrm>
            <a:off x="5311775" y="457200"/>
            <a:ext cx="3832225" cy="457200"/>
            <a:chOff x="0" y="0"/>
            <a:chExt cx="2414" cy="288"/>
          </a:xfrm>
        </p:grpSpPr>
        <p:sp>
          <p:nvSpPr>
            <p:cNvPr id="6155"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6"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7"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8"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6159"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5125"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6"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7"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6161" name="日期占位符 4"/>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6162" name="灯片编号占位符 6"/>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A1CEA5E9-BFD5-4DE7-9F1A-CFD598603D1E}" type="slidenum">
              <a:rPr lang="en-US"/>
              <a:pPr>
                <a:defRPr/>
              </a:pPr>
              <a:t>‹#›</a:t>
            </a:fld>
            <a:endParaRPr lang="en-US"/>
          </a:p>
        </p:txBody>
      </p:sp>
      <p:sp>
        <p:nvSpPr>
          <p:cNvPr id="6163"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7938" y="501650"/>
            <a:ext cx="1108075" cy="336550"/>
            <a:chOff x="0" y="0"/>
            <a:chExt cx="698" cy="212"/>
          </a:xfrm>
        </p:grpSpPr>
        <p:sp>
          <p:nvSpPr>
            <p:cNvPr id="7184"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7171"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6148" name="Group 8"/>
          <p:cNvGrpSpPr>
            <a:grpSpLocks/>
          </p:cNvGrpSpPr>
          <p:nvPr/>
        </p:nvGrpSpPr>
        <p:grpSpPr bwMode="auto">
          <a:xfrm>
            <a:off x="5311775" y="457200"/>
            <a:ext cx="3832225" cy="457200"/>
            <a:chOff x="0" y="0"/>
            <a:chExt cx="2414" cy="288"/>
          </a:xfrm>
        </p:grpSpPr>
        <p:sp>
          <p:nvSpPr>
            <p:cNvPr id="7179"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0"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1"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2"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7183"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6149"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151"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185" name="日期占位符 4"/>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7186" name="灯片编号占位符 6"/>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1765CF4D-9100-4F79-A816-85342EF36DF9}" type="slidenum">
              <a:rPr lang="en-US"/>
              <a:pPr>
                <a:defRPr/>
              </a:pPr>
              <a:t>‹#›</a:t>
            </a:fld>
            <a:endParaRPr lang="en-US"/>
          </a:p>
        </p:txBody>
      </p:sp>
      <p:sp>
        <p:nvSpPr>
          <p:cNvPr id="7187"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7170" name="Group 2"/>
          <p:cNvGrpSpPr>
            <a:grpSpLocks/>
          </p:cNvGrpSpPr>
          <p:nvPr/>
        </p:nvGrpSpPr>
        <p:grpSpPr bwMode="auto">
          <a:xfrm>
            <a:off x="7938" y="501650"/>
            <a:ext cx="1108075" cy="336550"/>
            <a:chOff x="0" y="0"/>
            <a:chExt cx="698" cy="212"/>
          </a:xfrm>
        </p:grpSpPr>
        <p:sp>
          <p:nvSpPr>
            <p:cNvPr id="8208"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8195"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7172" name="Group 8"/>
          <p:cNvGrpSpPr>
            <a:grpSpLocks/>
          </p:cNvGrpSpPr>
          <p:nvPr/>
        </p:nvGrpSpPr>
        <p:grpSpPr bwMode="auto">
          <a:xfrm>
            <a:off x="5311775" y="457200"/>
            <a:ext cx="3832225" cy="457200"/>
            <a:chOff x="0" y="0"/>
            <a:chExt cx="2414" cy="288"/>
          </a:xfrm>
        </p:grpSpPr>
        <p:sp>
          <p:nvSpPr>
            <p:cNvPr id="8203"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4"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5"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6"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8207"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7173"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175"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209"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8210" name="灯片编号占位符 5"/>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04098679-060B-468F-8FAC-D9DEA812C2BA}" type="slidenum">
              <a:rPr lang="en-US"/>
              <a:pPr>
                <a:defRPr/>
              </a:pPr>
              <a:t>‹#›</a:t>
            </a:fld>
            <a:endParaRPr lang="en-US"/>
          </a:p>
        </p:txBody>
      </p:sp>
      <p:sp>
        <p:nvSpPr>
          <p:cNvPr id="8211"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8194" name="Group 2"/>
          <p:cNvGrpSpPr>
            <a:grpSpLocks/>
          </p:cNvGrpSpPr>
          <p:nvPr/>
        </p:nvGrpSpPr>
        <p:grpSpPr bwMode="auto">
          <a:xfrm>
            <a:off x="7938" y="501650"/>
            <a:ext cx="1108075" cy="336550"/>
            <a:chOff x="0" y="0"/>
            <a:chExt cx="698" cy="212"/>
          </a:xfrm>
        </p:grpSpPr>
        <p:sp>
          <p:nvSpPr>
            <p:cNvPr id="9232"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9219"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8196" name="Group 8"/>
          <p:cNvGrpSpPr>
            <a:grpSpLocks/>
          </p:cNvGrpSpPr>
          <p:nvPr/>
        </p:nvGrpSpPr>
        <p:grpSpPr bwMode="auto">
          <a:xfrm>
            <a:off x="5311775" y="457200"/>
            <a:ext cx="3832225" cy="457200"/>
            <a:chOff x="0" y="0"/>
            <a:chExt cx="2414" cy="288"/>
          </a:xfrm>
        </p:grpSpPr>
        <p:sp>
          <p:nvSpPr>
            <p:cNvPr id="9227"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28"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29"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30"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9231"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8197"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9"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233"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9234" name="灯片编号占位符 5"/>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E8DF33DC-53EA-4A6C-B370-0DD08D3AD5AA}" type="slidenum">
              <a:rPr lang="en-US"/>
              <a:pPr>
                <a:defRPr/>
              </a:pPr>
              <a:t>‹#›</a:t>
            </a:fld>
            <a:endParaRPr lang="en-US"/>
          </a:p>
        </p:txBody>
      </p:sp>
      <p:sp>
        <p:nvSpPr>
          <p:cNvPr id="9235"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9218" name="Group 2"/>
          <p:cNvGrpSpPr>
            <a:grpSpLocks/>
          </p:cNvGrpSpPr>
          <p:nvPr/>
        </p:nvGrpSpPr>
        <p:grpSpPr bwMode="auto">
          <a:xfrm>
            <a:off x="7938" y="501650"/>
            <a:ext cx="1108075" cy="336550"/>
            <a:chOff x="0" y="0"/>
            <a:chExt cx="698" cy="212"/>
          </a:xfrm>
        </p:grpSpPr>
        <p:sp>
          <p:nvSpPr>
            <p:cNvPr id="10256"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10243"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9220" name="Group 8"/>
          <p:cNvGrpSpPr>
            <a:grpSpLocks/>
          </p:cNvGrpSpPr>
          <p:nvPr/>
        </p:nvGrpSpPr>
        <p:grpSpPr bwMode="auto">
          <a:xfrm>
            <a:off x="5311775" y="457200"/>
            <a:ext cx="3832225" cy="457200"/>
            <a:chOff x="0" y="0"/>
            <a:chExt cx="2414" cy="288"/>
          </a:xfrm>
        </p:grpSpPr>
        <p:sp>
          <p:nvSpPr>
            <p:cNvPr id="10251"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2"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3"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4"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10255"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9221" name="图片 2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3"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57"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10258" name="灯片编号占位符 5"/>
          <p:cNvSpPr>
            <a:spLocks noGrp="1" noChangeArrowheads="1"/>
          </p:cNvSpPr>
          <p:nvPr>
            <p:ph type="sldNum" sz="quarter" idx="4"/>
          </p:nvPr>
        </p:nvSpPr>
        <p:spPr bwMode="auto">
          <a:xfrm>
            <a:off x="4114800"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8A928080-49A6-4476-A2BE-9C71932ED751}" type="slidenum">
              <a:rPr lang="en-US"/>
              <a:pPr>
                <a:defRPr/>
              </a:pPr>
              <a:t>‹#›</a:t>
            </a:fld>
            <a:endParaRPr lang="en-US"/>
          </a:p>
        </p:txBody>
      </p:sp>
      <p:sp>
        <p:nvSpPr>
          <p:cNvPr id="10259" name="Rectangle 5"/>
          <p:cNvSpPr>
            <a:spLocks noGrp="1" noChangeArrowheads="1"/>
          </p:cNvSpPr>
          <p:nvPr>
            <p:ph type="ftr" sz="quarter" idx="3"/>
          </p:nvPr>
        </p:nvSpPr>
        <p:spPr bwMode="auto">
          <a:xfrm>
            <a:off x="5111750" y="6410325"/>
            <a:ext cx="2916238"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pic>
        <p:nvPicPr>
          <p:cNvPr id="3074" name="图片 1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6"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3" name="Rectangle 4"/>
          <p:cNvSpPr>
            <a:spLocks noGrp="1" noChangeArrowheads="1"/>
          </p:cNvSpPr>
          <p:nvPr>
            <p:ph type="dt" sz="half" idx="2"/>
          </p:nvPr>
        </p:nvSpPr>
        <p:spPr bwMode="auto">
          <a:xfrm>
            <a:off x="457200" y="6454775"/>
            <a:ext cx="2133600" cy="244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fld id="{530820CF-B880-4189-942D-D702A7CBA730}" type="datetimeFigureOut">
              <a:rPr lang="zh-CN" altLang="en-US" smtClean="0"/>
              <a:pPr/>
              <a:t>2015-10-21</a:t>
            </a:fld>
            <a:endParaRPr lang="zh-CN" altLang="en-US"/>
          </a:p>
        </p:txBody>
      </p:sp>
      <p:sp>
        <p:nvSpPr>
          <p:cNvPr id="2054" name="Rectangle 6"/>
          <p:cNvSpPr>
            <a:spLocks noGrp="1" noChangeArrowheads="1"/>
          </p:cNvSpPr>
          <p:nvPr>
            <p:ph type="sldNum" sz="quarter" idx="4"/>
          </p:nvPr>
        </p:nvSpPr>
        <p:spPr bwMode="auto">
          <a:xfrm>
            <a:off x="2771775" y="6454775"/>
            <a:ext cx="2133600" cy="244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fld id="{0C913308-F349-4B6D-A68A-DD1791B4A57B}" type="slidenum">
              <a:rPr lang="zh-CN" altLang="en-US" smtClean="0"/>
              <a:pPr/>
              <a:t>‹#›</a:t>
            </a:fld>
            <a:endParaRPr lang="zh-CN" altLang="en-US"/>
          </a:p>
        </p:txBody>
      </p:sp>
      <p:sp>
        <p:nvSpPr>
          <p:cNvPr id="2055" name="Rectangle 5"/>
          <p:cNvSpPr>
            <a:spLocks noGrp="1" noChangeArrowheads="1"/>
          </p:cNvSpPr>
          <p:nvPr>
            <p:ph type="ftr" sz="quarter" idx="3"/>
          </p:nvPr>
        </p:nvSpPr>
        <p:spPr bwMode="auto">
          <a:xfrm>
            <a:off x="5254625" y="6410325"/>
            <a:ext cx="2917825"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endParaRPr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7938" y="501650"/>
            <a:ext cx="1108075" cy="336550"/>
            <a:chOff x="0" y="0"/>
            <a:chExt cx="698" cy="212"/>
          </a:xfrm>
        </p:grpSpPr>
        <p:sp>
          <p:nvSpPr>
            <p:cNvPr id="3088" name="Rectangle 20"/>
            <p:cNvSpPr>
              <a:spLocks noChangeArrowheads="1"/>
            </p:cNvSpPr>
            <p:nvPr userDrawn="1"/>
          </p:nvSpPr>
          <p:spPr bwMode="auto">
            <a:xfrm>
              <a:off x="0" y="164"/>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2" name="Rectangle 21"/>
            <p:cNvSpPr>
              <a:spLocks noChangeArrowheads="1"/>
            </p:cNvSpPr>
            <p:nvPr userDrawn="1"/>
          </p:nvSpPr>
          <p:spPr bwMode="auto">
            <a:xfrm>
              <a:off x="0" y="111"/>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 name="Rectangle 22"/>
            <p:cNvSpPr>
              <a:spLocks noChangeArrowheads="1"/>
            </p:cNvSpPr>
            <p:nvPr userDrawn="1"/>
          </p:nvSpPr>
          <p:spPr bwMode="auto">
            <a:xfrm>
              <a:off x="0" y="53"/>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4" name="Rectangle 23"/>
            <p:cNvSpPr>
              <a:spLocks noChangeArrowheads="1"/>
            </p:cNvSpPr>
            <p:nvPr userDrawn="1"/>
          </p:nvSpPr>
          <p:spPr bwMode="auto">
            <a:xfrm>
              <a:off x="0" y="0"/>
              <a:ext cx="698" cy="48"/>
            </a:xfrm>
            <a:prstGeom prst="rect">
              <a:avLst/>
            </a:prstGeom>
            <a:gradFill rotWithShape="1">
              <a:gsLst>
                <a:gs pos="0">
                  <a:srgbClr val="D9D9D9"/>
                </a:gs>
                <a:gs pos="100000">
                  <a:schemeClr val="bg2"/>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grpSp>
      <p:sp>
        <p:nvSpPr>
          <p:cNvPr id="3075" name="Freeform 53"/>
          <p:cNvSpPr>
            <a:spLocks/>
          </p:cNvSpPr>
          <p:nvPr/>
        </p:nvSpPr>
        <p:spPr bwMode="auto">
          <a:xfrm>
            <a:off x="1143000" y="457200"/>
            <a:ext cx="130175" cy="457200"/>
          </a:xfrm>
          <a:custGeom>
            <a:avLst/>
            <a:gdLst>
              <a:gd name="T0" fmla="*/ 176515944 w 96"/>
              <a:gd name="T1" fmla="*/ 0 h 288"/>
              <a:gd name="T2" fmla="*/ 0 w 96"/>
              <a:gd name="T3" fmla="*/ 0 h 288"/>
              <a:gd name="T4" fmla="*/ 0 w 96"/>
              <a:gd name="T5" fmla="*/ 725805000 h 288"/>
              <a:gd name="T6" fmla="*/ 176515944 w 96"/>
              <a:gd name="T7" fmla="*/ 725805000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nvGrpSpPr>
          <p:cNvPr id="4100" name="Group 8"/>
          <p:cNvGrpSpPr>
            <a:grpSpLocks/>
          </p:cNvGrpSpPr>
          <p:nvPr/>
        </p:nvGrpSpPr>
        <p:grpSpPr bwMode="auto">
          <a:xfrm>
            <a:off x="5311775" y="457200"/>
            <a:ext cx="3832225" cy="457200"/>
            <a:chOff x="0" y="0"/>
            <a:chExt cx="2414" cy="288"/>
          </a:xfrm>
        </p:grpSpPr>
        <p:sp>
          <p:nvSpPr>
            <p:cNvPr id="3083" name="Rectangle 47"/>
            <p:cNvSpPr>
              <a:spLocks noChangeArrowheads="1"/>
            </p:cNvSpPr>
            <p:nvPr userDrawn="1"/>
          </p:nvSpPr>
          <p:spPr bwMode="auto">
            <a:xfrm>
              <a:off x="76" y="205"/>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4" name="Rectangle 48"/>
            <p:cNvSpPr>
              <a:spLocks noChangeArrowheads="1"/>
            </p:cNvSpPr>
            <p:nvPr userDrawn="1"/>
          </p:nvSpPr>
          <p:spPr bwMode="auto">
            <a:xfrm>
              <a:off x="76" y="152"/>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5" name="Rectangle 49"/>
            <p:cNvSpPr>
              <a:spLocks noChangeArrowheads="1"/>
            </p:cNvSpPr>
            <p:nvPr userDrawn="1"/>
          </p:nvSpPr>
          <p:spPr bwMode="auto">
            <a:xfrm>
              <a:off x="75" y="94"/>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6" name="Rectangle 50"/>
            <p:cNvSpPr>
              <a:spLocks noChangeArrowheads="1"/>
            </p:cNvSpPr>
            <p:nvPr userDrawn="1"/>
          </p:nvSpPr>
          <p:spPr bwMode="auto">
            <a:xfrm>
              <a:off x="75" y="41"/>
              <a:ext cx="2338" cy="48"/>
            </a:xfrm>
            <a:prstGeom prst="rect">
              <a:avLst/>
            </a:prstGeom>
            <a:gradFill rotWithShape="1">
              <a:gsLst>
                <a:gs pos="0">
                  <a:schemeClr val="bg2"/>
                </a:gs>
                <a:gs pos="100000">
                  <a:srgbClr val="E9E9E9"/>
                </a:gs>
              </a:gsLst>
              <a:lin ang="0" scaled="1"/>
            </a:gradFill>
            <a:ln>
              <a:noFill/>
            </a:ln>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algn="l" eaLnBrk="1" hangingPunct="1">
                <a:defRPr/>
              </a:pPr>
              <a:endParaRPr lang="zh-CN" altLang="en-US" smtClean="0"/>
            </a:p>
          </p:txBody>
        </p:sp>
        <p:sp>
          <p:nvSpPr>
            <p:cNvPr id="3087" name="Freeform 54"/>
            <p:cNvSpPr>
              <a:spLocks/>
            </p:cNvSpPr>
            <p:nvPr userDrawn="1"/>
          </p:nvSpPr>
          <p:spPr bwMode="auto">
            <a:xfrm flipH="1">
              <a:off x="0" y="0"/>
              <a:ext cx="48" cy="288"/>
            </a:xfrm>
            <a:custGeom>
              <a:avLst/>
              <a:gdLst>
                <a:gd name="T0" fmla="*/ 24 w 96"/>
                <a:gd name="T1" fmla="*/ 0 h 288"/>
                <a:gd name="T2" fmla="*/ 0 w 96"/>
                <a:gd name="T3" fmla="*/ 0 h 288"/>
                <a:gd name="T4" fmla="*/ 0 w 96"/>
                <a:gd name="T5" fmla="*/ 288 h 288"/>
                <a:gd name="T6" fmla="*/ 24 w 96"/>
                <a:gd name="T7" fmla="*/ 288 h 288"/>
                <a:gd name="T8" fmla="*/ 0 60000 65536"/>
                <a:gd name="T9" fmla="*/ 0 60000 65536"/>
                <a:gd name="T10" fmla="*/ 0 60000 65536"/>
                <a:gd name="T11" fmla="*/ 0 60000 65536"/>
                <a:gd name="T12" fmla="*/ 0 w 96"/>
                <a:gd name="T13" fmla="*/ 0 h 288"/>
                <a:gd name="T14" fmla="*/ 96 w 96"/>
                <a:gd name="T15" fmla="*/ 288 h 288"/>
              </a:gdLst>
              <a:ahLst/>
              <a:cxnLst>
                <a:cxn ang="T8">
                  <a:pos x="T0" y="T1"/>
                </a:cxn>
                <a:cxn ang="T9">
                  <a:pos x="T2" y="T3"/>
                </a:cxn>
                <a:cxn ang="T10">
                  <a:pos x="T4" y="T5"/>
                </a:cxn>
                <a:cxn ang="T11">
                  <a:pos x="T6" y="T7"/>
                </a:cxn>
              </a:cxnLst>
              <a:rect l="T12" t="T13" r="T14" b="T15"/>
              <a:pathLst>
                <a:path w="96" h="288">
                  <a:moveTo>
                    <a:pt x="96" y="0"/>
                  </a:moveTo>
                  <a:lnTo>
                    <a:pt x="0" y="0"/>
                  </a:lnTo>
                  <a:lnTo>
                    <a:pt x="0" y="288"/>
                  </a:lnTo>
                  <a:lnTo>
                    <a:pt x="96" y="288"/>
                  </a:lnTo>
                </a:path>
              </a:pathLst>
            </a:custGeom>
            <a:noFill/>
            <a:ln w="9525" cmpd="sng">
              <a:solidFill>
                <a:schemeClr val="tx1"/>
              </a:solidFill>
              <a:round/>
              <a:headEnd/>
              <a:tailEnd/>
            </a:ln>
          </p:spPr>
          <p:txBody>
            <a:bodyPr/>
            <a:lstStyle/>
            <a:p>
              <a:pPr>
                <a:defRPr/>
              </a:pPr>
              <a:endParaRPr lang="zh-CN" altLang="en-US">
                <a:latin typeface="Arial" pitchFamily="34" charset="0"/>
              </a:endParaRPr>
            </a:p>
          </p:txBody>
        </p:sp>
      </p:grpSp>
      <p:pic>
        <p:nvPicPr>
          <p:cNvPr id="4101" name="图片 2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35775" y="6237288"/>
            <a:ext cx="19129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Rectangle 3"/>
          <p:cNvSpPr>
            <a:spLocks noGrp="1" noChangeArrowheads="1"/>
          </p:cNvSpPr>
          <p:nvPr>
            <p:ph type="body" idx="1"/>
          </p:nvPr>
        </p:nvSpPr>
        <p:spPr bwMode="auto">
          <a:xfrm>
            <a:off x="457200" y="1219200"/>
            <a:ext cx="82296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3" name="Rectangle 2"/>
          <p:cNvSpPr>
            <a:spLocks noGrp="1" noChangeArrowheads="1"/>
          </p:cNvSpPr>
          <p:nvPr>
            <p:ph type="title"/>
          </p:nvPr>
        </p:nvSpPr>
        <p:spPr bwMode="auto">
          <a:xfrm>
            <a:off x="1196975" y="457200"/>
            <a:ext cx="411480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89" name="日期占位符 3"/>
          <p:cNvSpPr>
            <a:spLocks noGrp="1" noChangeArrowheads="1"/>
          </p:cNvSpPr>
          <p:nvPr>
            <p:ph type="dt" sz="half" idx="2"/>
          </p:nvPr>
        </p:nvSpPr>
        <p:spPr bwMode="auto">
          <a:xfrm>
            <a:off x="457200" y="6400800"/>
            <a:ext cx="21336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200">
                <a:latin typeface="Arial" pitchFamily="34" charset="0"/>
                <a:ea typeface="宋体" pitchFamily="2" charset="-122"/>
              </a:defRPr>
            </a:lvl1pPr>
          </a:lstStyle>
          <a:p>
            <a:pPr>
              <a:defRPr/>
            </a:pPr>
            <a:endParaRPr lang="en-US"/>
          </a:p>
        </p:txBody>
      </p:sp>
      <p:sp>
        <p:nvSpPr>
          <p:cNvPr id="3090" name="灯片编号占位符 5"/>
          <p:cNvSpPr>
            <a:spLocks noGrp="1" noChangeArrowheads="1"/>
          </p:cNvSpPr>
          <p:nvPr>
            <p:ph type="sldNum" sz="quarter" idx="4"/>
          </p:nvPr>
        </p:nvSpPr>
        <p:spPr bwMode="auto">
          <a:xfrm>
            <a:off x="3635375" y="6400800"/>
            <a:ext cx="838200" cy="320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fld id="{5DD072B2-68B6-4551-A060-CDE170D6B38B}" type="slidenum">
              <a:rPr lang="en-US"/>
              <a:pPr>
                <a:defRPr/>
              </a:pPr>
              <a:t>‹#›</a:t>
            </a:fld>
            <a:endParaRPr lang="en-US"/>
          </a:p>
        </p:txBody>
      </p:sp>
      <p:sp>
        <p:nvSpPr>
          <p:cNvPr id="3091" name="Rectangle 5"/>
          <p:cNvSpPr>
            <a:spLocks noGrp="1" noChangeArrowheads="1"/>
          </p:cNvSpPr>
          <p:nvPr>
            <p:ph type="ftr" sz="quarter" idx="3"/>
          </p:nvPr>
        </p:nvSpPr>
        <p:spPr bwMode="auto">
          <a:xfrm>
            <a:off x="5254625" y="6410325"/>
            <a:ext cx="2917825" cy="360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defRPr sz="1400">
                <a:latin typeface="Arial" pitchFamily="34" charset="0"/>
                <a:ea typeface="宋体" pitchFamily="2" charset="-122"/>
              </a:defRPr>
            </a:lvl1pPr>
          </a:lstStyle>
          <a:p>
            <a:pPr>
              <a:defRPr/>
            </a:pPr>
            <a:r>
              <a:rPr lang="en-US"/>
              <a:t>www.bjhaph.com</a:t>
            </a: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Lst>
  <p:txStyles>
    <p:title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p:titleStyle>
    <p:bodyStyle>
      <a:lvl1pPr marL="342900" indent="-342900" algn="l" rtl="0" eaLnBrk="1" fontAlgn="base" hangingPunct="1">
        <a:spcBef>
          <a:spcPct val="20000"/>
        </a:spcBef>
        <a:spcAft>
          <a:spcPct val="0"/>
        </a:spcAft>
        <a:buClr>
          <a:schemeClr val="tx2"/>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slideLayout" Target="../slideLayouts/slideLayout13.xml"/><Relationship Id="rId1" Type="http://schemas.openxmlformats.org/officeDocument/2006/relationships/video" Target="file:///E:\&#25216;&#26415;&#30456;&#20851;&#36164;&#26009;\&#23433;&#20840;&#30456;&#20851;&#36164;&#26009;\&#23433;&#20840;&#29983;&#20135;&#22810;&#23186;&#20307;\&#20107;&#25925;&#22270;&#29255;\A0002%5b1%5d.mpeg" TargetMode="Externa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0313" y="1267721"/>
            <a:ext cx="9252520" cy="1254001"/>
          </a:xfrm>
        </p:spPr>
        <p:txBody>
          <a:bodyPr/>
          <a:lstStyle/>
          <a:p>
            <a:r>
              <a:rPr lang="zh-CN" altLang="zh-CN" sz="4030" b="1" dirty="0" smtClean="0">
                <a:solidFill>
                  <a:schemeClr val="tx1">
                    <a:lumMod val="50000"/>
                  </a:schemeClr>
                </a:solidFill>
                <a:latin typeface="黑体" panose="02010609060101010101" pitchFamily="49" charset="-122"/>
                <a:ea typeface="黑体" panose="02010609060101010101" pitchFamily="49" charset="-122"/>
              </a:rPr>
              <a:t>安全生产</a:t>
            </a:r>
            <a:r>
              <a:rPr lang="zh-CN" altLang="en-US" sz="4030" b="1" dirty="0" smtClean="0">
                <a:solidFill>
                  <a:schemeClr val="tx1">
                    <a:lumMod val="50000"/>
                  </a:schemeClr>
                </a:solidFill>
                <a:latin typeface="黑体" panose="02010609060101010101" pitchFamily="49" charset="-122"/>
                <a:ea typeface="黑体" panose="02010609060101010101" pitchFamily="49" charset="-122"/>
              </a:rPr>
              <a:t>监管督查信息系统</a:t>
            </a:r>
            <a:endParaRPr lang="zh-CN" altLang="en-US" sz="4030" b="1" kern="1200" dirty="0">
              <a:solidFill>
                <a:schemeClr val="tx1">
                  <a:lumMod val="50000"/>
                </a:schemeClr>
              </a:solidFill>
              <a:latin typeface="黑体" panose="02010609060101010101" pitchFamily="49" charset="-122"/>
              <a:ea typeface="黑体" panose="02010609060101010101" pitchFamily="49" charset="-122"/>
            </a:endParaRPr>
          </a:p>
        </p:txBody>
      </p:sp>
      <p:sp>
        <p:nvSpPr>
          <p:cNvPr id="3" name="标题 1"/>
          <p:cNvSpPr txBox="1">
            <a:spLocks/>
          </p:cNvSpPr>
          <p:nvPr/>
        </p:nvSpPr>
        <p:spPr bwMode="auto">
          <a:xfrm>
            <a:off x="-72008" y="1454919"/>
            <a:ext cx="9252520" cy="125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200">
                <a:solidFill>
                  <a:schemeClr val="tx1"/>
                </a:solidFill>
                <a:latin typeface="+mj-lt"/>
                <a:ea typeface="+mj-ea"/>
                <a:cs typeface="+mj-cs"/>
              </a:defRPr>
            </a:lvl1pPr>
            <a:lvl2pPr algn="ctr" rtl="0" eaLnBrk="1" fontAlgn="base" hangingPunct="1">
              <a:spcBef>
                <a:spcPct val="0"/>
              </a:spcBef>
              <a:spcAft>
                <a:spcPct val="0"/>
              </a:spcAft>
              <a:defRPr sz="3200">
                <a:solidFill>
                  <a:schemeClr val="tx1"/>
                </a:solidFill>
                <a:latin typeface="Arial" pitchFamily="34" charset="0"/>
              </a:defRPr>
            </a:lvl2pPr>
            <a:lvl3pPr algn="ctr" rtl="0" eaLnBrk="1" fontAlgn="base" hangingPunct="1">
              <a:spcBef>
                <a:spcPct val="0"/>
              </a:spcBef>
              <a:spcAft>
                <a:spcPct val="0"/>
              </a:spcAft>
              <a:defRPr sz="3200">
                <a:solidFill>
                  <a:schemeClr val="tx1"/>
                </a:solidFill>
                <a:latin typeface="Arial" pitchFamily="34" charset="0"/>
              </a:defRPr>
            </a:lvl3pPr>
            <a:lvl4pPr algn="ctr" rtl="0" eaLnBrk="1" fontAlgn="base" hangingPunct="1">
              <a:spcBef>
                <a:spcPct val="0"/>
              </a:spcBef>
              <a:spcAft>
                <a:spcPct val="0"/>
              </a:spcAft>
              <a:defRPr sz="3200">
                <a:solidFill>
                  <a:schemeClr val="tx1"/>
                </a:solidFill>
                <a:latin typeface="Arial" pitchFamily="34" charset="0"/>
              </a:defRPr>
            </a:lvl4pPr>
            <a:lvl5pPr algn="ctr" rtl="0" eaLnBrk="1" fontAlgn="base" hangingPunct="1">
              <a:spcBef>
                <a:spcPct val="0"/>
              </a:spcBef>
              <a:spcAft>
                <a:spcPct val="0"/>
              </a:spcAft>
              <a:defRPr sz="3200">
                <a:solidFill>
                  <a:schemeClr val="tx1"/>
                </a:solidFill>
                <a:latin typeface="Arial" pitchFamily="34" charset="0"/>
              </a:defRPr>
            </a:lvl5pPr>
            <a:lvl6pPr marL="457200" algn="ctr" rtl="0" eaLnBrk="1" fontAlgn="base" hangingPunct="1">
              <a:spcBef>
                <a:spcPct val="0"/>
              </a:spcBef>
              <a:spcAft>
                <a:spcPct val="0"/>
              </a:spcAft>
              <a:defRPr sz="3200">
                <a:solidFill>
                  <a:schemeClr val="tx1"/>
                </a:solidFill>
                <a:latin typeface="Arial" pitchFamily="34" charset="0"/>
              </a:defRPr>
            </a:lvl6pPr>
            <a:lvl7pPr marL="914400" algn="ctr" rtl="0" eaLnBrk="1" fontAlgn="base" hangingPunct="1">
              <a:spcBef>
                <a:spcPct val="0"/>
              </a:spcBef>
              <a:spcAft>
                <a:spcPct val="0"/>
              </a:spcAft>
              <a:defRPr sz="3200">
                <a:solidFill>
                  <a:schemeClr val="tx1"/>
                </a:solidFill>
                <a:latin typeface="Arial" pitchFamily="34" charset="0"/>
              </a:defRPr>
            </a:lvl7pPr>
            <a:lvl8pPr marL="1371600" algn="ctr" rtl="0" eaLnBrk="1" fontAlgn="base" hangingPunct="1">
              <a:spcBef>
                <a:spcPct val="0"/>
              </a:spcBef>
              <a:spcAft>
                <a:spcPct val="0"/>
              </a:spcAft>
              <a:defRPr sz="3200">
                <a:solidFill>
                  <a:schemeClr val="tx1"/>
                </a:solidFill>
                <a:latin typeface="Arial" pitchFamily="34" charset="0"/>
              </a:defRPr>
            </a:lvl8pPr>
            <a:lvl9pPr marL="1828800" algn="ctr" rtl="0" eaLnBrk="1" fontAlgn="base" hangingPunct="1">
              <a:spcBef>
                <a:spcPct val="0"/>
              </a:spcBef>
              <a:spcAft>
                <a:spcPct val="0"/>
              </a:spcAft>
              <a:defRPr sz="3200">
                <a:solidFill>
                  <a:schemeClr val="tx1"/>
                </a:solidFill>
                <a:latin typeface="Arial" pitchFamily="34" charset="0"/>
              </a:defRPr>
            </a:lvl9pPr>
          </a:lstStyle>
          <a:p>
            <a:endParaRPr lang="en-US" altLang="zh-CN" sz="4030" b="1" dirty="0" smtClean="0">
              <a:solidFill>
                <a:schemeClr val="tx1">
                  <a:lumMod val="50000"/>
                </a:schemeClr>
              </a:solidFill>
              <a:latin typeface="黑体" panose="02010609060101010101" pitchFamily="49" charset="-122"/>
              <a:ea typeface="黑体" panose="02010609060101010101" pitchFamily="49" charset="-122"/>
            </a:endParaRPr>
          </a:p>
        </p:txBody>
      </p:sp>
      <p:sp>
        <p:nvSpPr>
          <p:cNvPr id="4" name="矩形 3"/>
          <p:cNvSpPr/>
          <p:nvPr/>
        </p:nvSpPr>
        <p:spPr>
          <a:xfrm>
            <a:off x="2339752" y="2659559"/>
            <a:ext cx="4536504" cy="769441"/>
          </a:xfrm>
          <a:prstGeom prst="rect">
            <a:avLst/>
          </a:prstGeom>
        </p:spPr>
        <p:txBody>
          <a:bodyPr wrap="square">
            <a:spAutoFit/>
          </a:bodyPr>
          <a:lstStyle/>
          <a:p>
            <a:pPr algn="ctr"/>
            <a:r>
              <a:rPr lang="zh-CN" altLang="zh-CN" sz="4400" b="1" dirty="0" smtClean="0">
                <a:solidFill>
                  <a:schemeClr val="tx1">
                    <a:lumMod val="50000"/>
                  </a:schemeClr>
                </a:solidFill>
                <a:latin typeface="黑体" panose="02010609060101010101" pitchFamily="49" charset="-122"/>
                <a:ea typeface="黑体" panose="02010609060101010101" pitchFamily="49" charset="-122"/>
                <a:cs typeface="+mj-cs"/>
              </a:rPr>
              <a:t>建设</a:t>
            </a:r>
            <a:r>
              <a:rPr lang="zh-CN" altLang="zh-CN" sz="4400" b="1" dirty="0">
                <a:solidFill>
                  <a:schemeClr val="tx1">
                    <a:lumMod val="50000"/>
                  </a:schemeClr>
                </a:solidFill>
                <a:latin typeface="黑体" panose="02010609060101010101" pitchFamily="49" charset="-122"/>
                <a:ea typeface="黑体" panose="02010609060101010101" pitchFamily="49" charset="-122"/>
                <a:cs typeface="+mj-cs"/>
              </a:rPr>
              <a:t>方案</a:t>
            </a:r>
            <a:endParaRPr lang="zh-CN" altLang="en-US" sz="4400" b="1" dirty="0">
              <a:solidFill>
                <a:schemeClr val="tx1">
                  <a:lumMod val="50000"/>
                </a:schemeClr>
              </a:solidFill>
              <a:latin typeface="黑体" panose="02010609060101010101" pitchFamily="49" charset="-122"/>
              <a:ea typeface="黑体" panose="02010609060101010101" pitchFamily="49" charset="-122"/>
              <a:cs typeface="+mj-cs"/>
            </a:endParaRPr>
          </a:p>
        </p:txBody>
      </p:sp>
    </p:spTree>
    <p:extLst>
      <p:ext uri="{BB962C8B-B14F-4D97-AF65-F5344CB8AC3E}">
        <p14:creationId xmlns:p14="http://schemas.microsoft.com/office/powerpoint/2010/main" val="1128045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数据交换平台逻辑</a:t>
            </a:r>
            <a:endParaRPr lang="zh-CN" altLang="en-US" b="1" dirty="0">
              <a:solidFill>
                <a:schemeClr val="accent1"/>
              </a:solidFill>
              <a:latin typeface="微软雅黑" pitchFamily="34" charset="-122"/>
              <a:ea typeface="微软雅黑" pitchFamily="34"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363025011"/>
              </p:ext>
            </p:extLst>
          </p:nvPr>
        </p:nvGraphicFramePr>
        <p:xfrm>
          <a:off x="467544" y="1052736"/>
          <a:ext cx="4403006" cy="3543106"/>
        </p:xfrm>
        <a:graphic>
          <a:graphicData uri="http://schemas.openxmlformats.org/presentationml/2006/ole">
            <mc:AlternateContent xmlns:mc="http://schemas.openxmlformats.org/markup-compatibility/2006">
              <mc:Choice xmlns:v="urn:schemas-microsoft-com:vml" Requires="v">
                <p:oleObj spid="_x0000_s2116" r:id="rId3" imgW="7624046" imgH="6138423" progId="Visio.Drawing.11">
                  <p:embed/>
                </p:oleObj>
              </mc:Choice>
              <mc:Fallback>
                <p:oleObj r:id="rId3" imgW="7624046" imgH="613842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1052736"/>
                        <a:ext cx="4403006" cy="3543106"/>
                      </a:xfrm>
                      <a:prstGeom prst="rect">
                        <a:avLst/>
                      </a:prstGeom>
                      <a:noFill/>
                    </p:spPr>
                  </p:pic>
                </p:oleObj>
              </mc:Fallback>
            </mc:AlternateContent>
          </a:graphicData>
        </a:graphic>
      </p:graphicFrame>
      <p:sp>
        <p:nvSpPr>
          <p:cNvPr id="6"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707149851"/>
              </p:ext>
            </p:extLst>
          </p:nvPr>
        </p:nvGraphicFramePr>
        <p:xfrm>
          <a:off x="4644008" y="3120914"/>
          <a:ext cx="4259213" cy="2957573"/>
        </p:xfrm>
        <a:graphic>
          <a:graphicData uri="http://schemas.openxmlformats.org/presentationml/2006/ole">
            <mc:AlternateContent xmlns:mc="http://schemas.openxmlformats.org/markup-compatibility/2006">
              <mc:Choice xmlns:v="urn:schemas-microsoft-com:vml" Requires="v">
                <p:oleObj spid="_x0000_s2117" r:id="rId5" imgW="7318167" imgH="5080270" progId="Visio.Drawing.11">
                  <p:embed/>
                </p:oleObj>
              </mc:Choice>
              <mc:Fallback>
                <p:oleObj r:id="rId5" imgW="7318167" imgH="5080270"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4008" y="3120914"/>
                        <a:ext cx="4259213" cy="2957573"/>
                      </a:xfrm>
                      <a:prstGeom prst="rect">
                        <a:avLst/>
                      </a:prstGeom>
                      <a:noFill/>
                    </p:spPr>
                  </p:pic>
                </p:oleObj>
              </mc:Fallback>
            </mc:AlternateContent>
          </a:graphicData>
        </a:graphic>
      </p:graphicFrame>
      <p:sp>
        <p:nvSpPr>
          <p:cNvPr id="8" name="直角双向箭头 7"/>
          <p:cNvSpPr/>
          <p:nvPr/>
        </p:nvSpPr>
        <p:spPr bwMode="auto">
          <a:xfrm flipH="1">
            <a:off x="1187624" y="4586589"/>
            <a:ext cx="3456384" cy="1074660"/>
          </a:xfrm>
          <a:prstGeom prst="leftUpArrow">
            <a:avLst>
              <a:gd name="adj1" fmla="val 12019"/>
              <a:gd name="adj2" fmla="val 16191"/>
              <a:gd name="adj3" fmla="val 15728"/>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endParaRPr>
          </a:p>
        </p:txBody>
      </p:sp>
      <p:sp>
        <p:nvSpPr>
          <p:cNvPr id="9" name="TextBox 8"/>
          <p:cNvSpPr txBox="1"/>
          <p:nvPr/>
        </p:nvSpPr>
        <p:spPr>
          <a:xfrm>
            <a:off x="5220072" y="1340768"/>
            <a:ext cx="3600400"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smtClean="0">
                <a:solidFill>
                  <a:schemeClr val="accent4">
                    <a:lumMod val="75000"/>
                    <a:lumOff val="25000"/>
                  </a:schemeClr>
                </a:solidFill>
              </a:rPr>
              <a:t>有助于瓦斯监控联网平台对接</a:t>
            </a:r>
            <a:endParaRPr lang="en-US" altLang="zh-CN" b="1" dirty="0" smtClean="0">
              <a:solidFill>
                <a:schemeClr val="accent4">
                  <a:lumMod val="75000"/>
                  <a:lumOff val="25000"/>
                </a:schemeClr>
              </a:solidFill>
            </a:endParaRPr>
          </a:p>
          <a:p>
            <a:pPr marL="285750" indent="-285750">
              <a:buFont typeface="Arial" panose="020B0604020202020204" pitchFamily="34" charset="0"/>
              <a:buChar char="•"/>
            </a:pPr>
            <a:r>
              <a:rPr lang="zh-CN" altLang="en-US" b="1" dirty="0" smtClean="0">
                <a:solidFill>
                  <a:schemeClr val="accent4">
                    <a:lumMod val="75000"/>
                    <a:lumOff val="25000"/>
                  </a:schemeClr>
                </a:solidFill>
              </a:rPr>
              <a:t>有助于企业报警节点自维护</a:t>
            </a:r>
            <a:endParaRPr lang="en-US" altLang="zh-CN" b="1" dirty="0" smtClean="0">
              <a:solidFill>
                <a:schemeClr val="accent4">
                  <a:lumMod val="75000"/>
                  <a:lumOff val="25000"/>
                </a:schemeClr>
              </a:solidFill>
            </a:endParaRPr>
          </a:p>
          <a:p>
            <a:pPr marL="285750" indent="-285750">
              <a:buFont typeface="Arial" panose="020B0604020202020204" pitchFamily="34" charset="0"/>
              <a:buChar char="•"/>
            </a:pPr>
            <a:r>
              <a:rPr lang="zh-CN" altLang="en-US" b="1" dirty="0" smtClean="0">
                <a:solidFill>
                  <a:schemeClr val="accent4">
                    <a:lumMod val="75000"/>
                    <a:lumOff val="25000"/>
                  </a:schemeClr>
                </a:solidFill>
              </a:rPr>
              <a:t>便于数据清洗和归档</a:t>
            </a:r>
            <a:endParaRPr lang="en-US" altLang="zh-CN" b="1" dirty="0" smtClean="0">
              <a:solidFill>
                <a:schemeClr val="accent4">
                  <a:lumMod val="75000"/>
                  <a:lumOff val="25000"/>
                </a:schemeClr>
              </a:solidFill>
            </a:endParaRPr>
          </a:p>
          <a:p>
            <a:pPr marL="285750" indent="-285750">
              <a:buFont typeface="Arial" panose="020B0604020202020204" pitchFamily="34" charset="0"/>
              <a:buChar char="•"/>
            </a:pPr>
            <a:r>
              <a:rPr lang="zh-CN" altLang="en-US" b="1" dirty="0" smtClean="0">
                <a:solidFill>
                  <a:schemeClr val="accent4">
                    <a:lumMod val="75000"/>
                    <a:lumOff val="25000"/>
                  </a:schemeClr>
                </a:solidFill>
              </a:rPr>
              <a:t>可为公共服务快速定制化生成特定数据源</a:t>
            </a:r>
            <a:endParaRPr lang="zh-CN" altLang="en-US" b="1" dirty="0">
              <a:solidFill>
                <a:schemeClr val="accent4">
                  <a:lumMod val="75000"/>
                  <a:lumOff val="25000"/>
                </a:schemeClr>
              </a:solidFill>
            </a:endParaRPr>
          </a:p>
        </p:txBody>
      </p:sp>
    </p:spTree>
    <p:extLst>
      <p:ext uri="{BB962C8B-B14F-4D97-AF65-F5344CB8AC3E}">
        <p14:creationId xmlns:p14="http://schemas.microsoft.com/office/powerpoint/2010/main" val="33028995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accent1"/>
                </a:solidFill>
                <a:latin typeface="微软雅黑" pitchFamily="34" charset="-122"/>
                <a:ea typeface="微软雅黑" pitchFamily="34" charset="-122"/>
              </a:rPr>
              <a:t>目 录</a:t>
            </a:r>
            <a:endParaRPr lang="zh-CN" altLang="en-US" dirty="0"/>
          </a:p>
        </p:txBody>
      </p:sp>
      <p:sp>
        <p:nvSpPr>
          <p:cNvPr id="4" name="Line 11"/>
          <p:cNvSpPr>
            <a:spLocks noChangeShapeType="1"/>
          </p:cNvSpPr>
          <p:nvPr/>
        </p:nvSpPr>
        <p:spPr bwMode="auto">
          <a:xfrm flipV="1">
            <a:off x="1677591" y="2315259"/>
            <a:ext cx="5774729" cy="4674"/>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4"/>
          <p:cNvSpPr>
            <a:spLocks noChangeShapeType="1"/>
          </p:cNvSpPr>
          <p:nvPr/>
        </p:nvSpPr>
        <p:spPr bwMode="auto">
          <a:xfrm flipV="1">
            <a:off x="1677591" y="3364757"/>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15"/>
          <p:cNvSpPr txBox="1">
            <a:spLocks noChangeArrowheads="1"/>
          </p:cNvSpPr>
          <p:nvPr/>
        </p:nvSpPr>
        <p:spPr bwMode="auto">
          <a:xfrm>
            <a:off x="1872073" y="1856383"/>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400" b="1" dirty="0">
                <a:solidFill>
                  <a:schemeClr val="accent2">
                    <a:lumMod val="25000"/>
                  </a:schemeClr>
                </a:solidFill>
                <a:latin typeface="微软雅黑" pitchFamily="34" charset="-122"/>
                <a:ea typeface="微软雅黑" pitchFamily="34" charset="-122"/>
                <a:sym typeface="Arial" charset="0"/>
              </a:rPr>
              <a:t>系统的研制背景及目标</a:t>
            </a:r>
          </a:p>
        </p:txBody>
      </p:sp>
      <p:sp>
        <p:nvSpPr>
          <p:cNvPr id="8" name="Text Box 26"/>
          <p:cNvSpPr txBox="1">
            <a:spLocks noChangeArrowheads="1"/>
          </p:cNvSpPr>
          <p:nvPr/>
        </p:nvSpPr>
        <p:spPr bwMode="auto">
          <a:xfrm>
            <a:off x="1835696" y="2855169"/>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a:solidFill>
                  <a:schemeClr val="accent2">
                    <a:lumMod val="25000"/>
                  </a:schemeClr>
                </a:solidFill>
                <a:latin typeface="微软雅黑" pitchFamily="34" charset="-122"/>
                <a:ea typeface="微软雅黑" pitchFamily="34" charset="-122"/>
              </a:rPr>
              <a:t>系统框架及部署</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10" name="Group 17"/>
          <p:cNvGrpSpPr>
            <a:grpSpLocks/>
          </p:cNvGrpSpPr>
          <p:nvPr/>
        </p:nvGrpSpPr>
        <p:grpSpPr bwMode="auto">
          <a:xfrm>
            <a:off x="1115616" y="2728798"/>
            <a:ext cx="762000" cy="665163"/>
            <a:chOff x="0" y="0"/>
            <a:chExt cx="1549" cy="1351"/>
          </a:xfrm>
        </p:grpSpPr>
        <p:sp>
          <p:nvSpPr>
            <p:cNvPr id="11"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2"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3"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grpSp>
        <p:nvGrpSpPr>
          <p:cNvPr id="15" name="Group 22"/>
          <p:cNvGrpSpPr>
            <a:grpSpLocks/>
          </p:cNvGrpSpPr>
          <p:nvPr/>
        </p:nvGrpSpPr>
        <p:grpSpPr bwMode="auto">
          <a:xfrm>
            <a:off x="1115616" y="1670991"/>
            <a:ext cx="762000" cy="665163"/>
            <a:chOff x="0" y="0"/>
            <a:chExt cx="1549" cy="1351"/>
          </a:xfrm>
        </p:grpSpPr>
        <p:sp>
          <p:nvSpPr>
            <p:cNvPr id="16" name="AutoShape 1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7" name="AutoShape 1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0" name="Text Box 26"/>
          <p:cNvSpPr txBox="1">
            <a:spLocks noChangeArrowheads="1"/>
          </p:cNvSpPr>
          <p:nvPr/>
        </p:nvSpPr>
        <p:spPr bwMode="auto">
          <a:xfrm>
            <a:off x="1819584" y="3843141"/>
            <a:ext cx="2031325" cy="461665"/>
          </a:xfrm>
          <a:prstGeom prst="rect">
            <a:avLst/>
          </a:prstGeom>
          <a:noFill/>
          <a:ln w="9525">
            <a:noFill/>
            <a:miter lim="800000"/>
            <a:headEnd/>
            <a:tailEnd/>
          </a:ln>
        </p:spPr>
        <p:txBody>
          <a:bodyPr wrap="none">
            <a:spAutoFit/>
          </a:bodyPr>
          <a:lstStyle/>
          <a:p>
            <a:pPr eaLnBrk="0" hangingPunct="0">
              <a:defRPr/>
            </a:pPr>
            <a:r>
              <a:rPr lang="zh-CN" altLang="en-US" sz="2400" b="1" dirty="0">
                <a:solidFill>
                  <a:schemeClr val="hlink"/>
                </a:solidFill>
                <a:latin typeface="微软雅黑" pitchFamily="34" charset="-122"/>
                <a:ea typeface="微软雅黑" pitchFamily="34" charset="-122"/>
              </a:rPr>
              <a:t>系统功能介绍</a:t>
            </a:r>
            <a:endParaRPr lang="en-US" altLang="zh-CN" sz="2400" b="1" dirty="0">
              <a:solidFill>
                <a:schemeClr val="hlink"/>
              </a:solidFill>
              <a:latin typeface="微软雅黑" pitchFamily="34" charset="-122"/>
              <a:ea typeface="微软雅黑" pitchFamily="34" charset="-122"/>
            </a:endParaRPr>
          </a:p>
        </p:txBody>
      </p:sp>
      <p:grpSp>
        <p:nvGrpSpPr>
          <p:cNvPr id="21" name="Group 17"/>
          <p:cNvGrpSpPr>
            <a:grpSpLocks/>
          </p:cNvGrpSpPr>
          <p:nvPr/>
        </p:nvGrpSpPr>
        <p:grpSpPr bwMode="auto">
          <a:xfrm>
            <a:off x="1099504" y="3716770"/>
            <a:ext cx="762000" cy="665163"/>
            <a:chOff x="0" y="0"/>
            <a:chExt cx="1549" cy="1351"/>
          </a:xfrm>
        </p:grpSpPr>
        <p:sp>
          <p:nvSpPr>
            <p:cNvPr id="22"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3"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4"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9" name="AutoShape 20"/>
          <p:cNvSpPr>
            <a:spLocks noChangeArrowheads="1"/>
          </p:cNvSpPr>
          <p:nvPr/>
        </p:nvSpPr>
        <p:spPr bwMode="auto">
          <a:xfrm>
            <a:off x="1144294" y="3762745"/>
            <a:ext cx="664106" cy="575063"/>
          </a:xfrm>
          <a:prstGeom prst="hexagon">
            <a:avLst>
              <a:gd name="adj" fmla="val 28896"/>
              <a:gd name="vf" fmla="val 115470"/>
            </a:avLst>
          </a:prstGeom>
          <a:gradFill rotWithShape="1">
            <a:gsLst>
              <a:gs pos="0">
                <a:srgbClr val="5E1800"/>
              </a:gs>
              <a:gs pos="100000">
                <a:schemeClr val="hlink"/>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5" name="Text Box 16"/>
          <p:cNvSpPr txBox="1">
            <a:spLocks noChangeArrowheads="1"/>
          </p:cNvSpPr>
          <p:nvPr/>
        </p:nvSpPr>
        <p:spPr bwMode="auto">
          <a:xfrm>
            <a:off x="1307132" y="3812707"/>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3</a:t>
            </a:r>
            <a:endParaRPr lang="en-US" altLang="zh-CN" sz="2400" b="1" dirty="0">
              <a:solidFill>
                <a:schemeClr val="bg1"/>
              </a:solidFill>
              <a:latin typeface="微软雅黑" pitchFamily="34" charset="-122"/>
              <a:ea typeface="微软雅黑" pitchFamily="34" charset="-122"/>
            </a:endParaRPr>
          </a:p>
        </p:txBody>
      </p:sp>
      <p:sp>
        <p:nvSpPr>
          <p:cNvPr id="26" name="Line 14"/>
          <p:cNvSpPr>
            <a:spLocks noChangeShapeType="1"/>
          </p:cNvSpPr>
          <p:nvPr/>
        </p:nvSpPr>
        <p:spPr bwMode="auto">
          <a:xfrm flipV="1">
            <a:off x="1677591" y="4336226"/>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 Box 16"/>
          <p:cNvSpPr txBox="1">
            <a:spLocks noChangeArrowheads="1"/>
          </p:cNvSpPr>
          <p:nvPr/>
        </p:nvSpPr>
        <p:spPr bwMode="auto">
          <a:xfrm>
            <a:off x="1304529" y="2823021"/>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2</a:t>
            </a:r>
          </a:p>
        </p:txBody>
      </p:sp>
      <p:sp>
        <p:nvSpPr>
          <p:cNvPr id="30" name="AutoShape 10"/>
          <p:cNvSpPr>
            <a:spLocks noChangeArrowheads="1"/>
          </p:cNvSpPr>
          <p:nvPr/>
        </p:nvSpPr>
        <p:spPr bwMode="auto">
          <a:xfrm>
            <a:off x="1167758" y="1703663"/>
            <a:ext cx="664106" cy="575063"/>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9" name="Text Box 27"/>
          <p:cNvSpPr txBox="1">
            <a:spLocks noChangeArrowheads="1"/>
          </p:cNvSpPr>
          <p:nvPr/>
        </p:nvSpPr>
        <p:spPr bwMode="auto">
          <a:xfrm>
            <a:off x="1302941" y="179923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1</a:t>
            </a:r>
          </a:p>
        </p:txBody>
      </p:sp>
      <p:sp>
        <p:nvSpPr>
          <p:cNvPr id="27" name="Text Box 26"/>
          <p:cNvSpPr txBox="1">
            <a:spLocks noChangeArrowheads="1"/>
          </p:cNvSpPr>
          <p:nvPr/>
        </p:nvSpPr>
        <p:spPr bwMode="auto">
          <a:xfrm>
            <a:off x="1819584" y="4779507"/>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accent2">
                    <a:lumMod val="25000"/>
                  </a:schemeClr>
                </a:solidFill>
                <a:latin typeface="微软雅黑" pitchFamily="34" charset="-122"/>
                <a:ea typeface="微软雅黑" pitchFamily="34" charset="-122"/>
              </a:rPr>
              <a:t>项目建议及优势</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28" name="Group 17"/>
          <p:cNvGrpSpPr>
            <a:grpSpLocks/>
          </p:cNvGrpSpPr>
          <p:nvPr/>
        </p:nvGrpSpPr>
        <p:grpSpPr bwMode="auto">
          <a:xfrm>
            <a:off x="1099504" y="4653136"/>
            <a:ext cx="762000" cy="665163"/>
            <a:chOff x="0" y="0"/>
            <a:chExt cx="1549" cy="1351"/>
          </a:xfrm>
        </p:grpSpPr>
        <p:sp>
          <p:nvSpPr>
            <p:cNvPr id="31"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2"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3"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34" name="Text Box 16"/>
          <p:cNvSpPr txBox="1">
            <a:spLocks noChangeArrowheads="1"/>
          </p:cNvSpPr>
          <p:nvPr/>
        </p:nvSpPr>
        <p:spPr bwMode="auto">
          <a:xfrm>
            <a:off x="1307132" y="4749073"/>
            <a:ext cx="373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4</a:t>
            </a:r>
            <a:endParaRPr lang="en-US" altLang="zh-CN" sz="2400" b="1" dirty="0">
              <a:solidFill>
                <a:schemeClr val="bg1"/>
              </a:solidFill>
              <a:latin typeface="微软雅黑" pitchFamily="34" charset="-122"/>
              <a:ea typeface="微软雅黑" pitchFamily="34" charset="-122"/>
            </a:endParaRPr>
          </a:p>
        </p:txBody>
      </p:sp>
      <p:sp>
        <p:nvSpPr>
          <p:cNvPr id="35" name="Line 14"/>
          <p:cNvSpPr>
            <a:spLocks noChangeShapeType="1"/>
          </p:cNvSpPr>
          <p:nvPr/>
        </p:nvSpPr>
        <p:spPr bwMode="auto">
          <a:xfrm flipV="1">
            <a:off x="1677591" y="5272592"/>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541761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统一视频监控平台</a:t>
            </a:r>
          </a:p>
        </p:txBody>
      </p:sp>
      <p:sp>
        <p:nvSpPr>
          <p:cNvPr id="4" name="矩形 3"/>
          <p:cNvSpPr/>
          <p:nvPr/>
        </p:nvSpPr>
        <p:spPr>
          <a:xfrm>
            <a:off x="2843808" y="931717"/>
            <a:ext cx="3669666" cy="461665"/>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统一视频监控平台</a:t>
            </a:r>
            <a:endParaRPr lang="en-US" altLang="zh-CN" sz="2400" b="1" dirty="0" smtClean="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9624"/>
          <a:stretch>
            <a:fillRect/>
          </a:stretch>
        </p:blipFill>
        <p:spPr bwMode="auto">
          <a:xfrm>
            <a:off x="1012161" y="1313103"/>
            <a:ext cx="7332960" cy="2707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t="5952" b="3967"/>
          <a:stretch>
            <a:fillRect/>
          </a:stretch>
        </p:blipFill>
        <p:spPr bwMode="auto">
          <a:xfrm>
            <a:off x="4706036" y="3872283"/>
            <a:ext cx="3667117" cy="221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7" name="Picture 1029" descr="未标题-1 拷贝"/>
          <p:cNvPicPr>
            <a:picLocks noChangeAspect="1" noChangeArrowheads="1"/>
          </p:cNvPicPr>
          <p:nvPr/>
        </p:nvPicPr>
        <p:blipFill>
          <a:blip r:embed="rId4" cstate="print">
            <a:extLst>
              <a:ext uri="{28A0092B-C50C-407E-A947-70E740481C1C}">
                <a14:useLocalDpi xmlns:a14="http://schemas.microsoft.com/office/drawing/2010/main" val="0"/>
              </a:ext>
            </a:extLst>
          </a:blip>
          <a:srcRect t="20000" r="35948" b="6154"/>
          <a:stretch>
            <a:fillRect/>
          </a:stretch>
        </p:blipFill>
        <p:spPr bwMode="auto">
          <a:xfrm>
            <a:off x="1012161" y="3866145"/>
            <a:ext cx="3693875" cy="215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
          <p:cNvSpPr txBox="1">
            <a:spLocks noChangeArrowheads="1"/>
          </p:cNvSpPr>
          <p:nvPr/>
        </p:nvSpPr>
        <p:spPr bwMode="auto">
          <a:xfrm>
            <a:off x="1869304" y="4748083"/>
            <a:ext cx="2078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buFont typeface="Wingdings" panose="05000000000000000000" pitchFamily="2" charset="2"/>
              <a:buNone/>
            </a:pPr>
            <a:r>
              <a:rPr lang="zh-CN" altLang="en-US" sz="2400" b="1" dirty="0">
                <a:solidFill>
                  <a:srgbClr val="FFC000"/>
                </a:solidFill>
                <a:latin typeface="Arial Narrow" panose="020B0606020202030204" pitchFamily="34" charset="0"/>
                <a:ea typeface="黑体" panose="02010609060101010101" pitchFamily="49" charset="-122"/>
              </a:rPr>
              <a:t>视频调阅插件</a:t>
            </a:r>
          </a:p>
        </p:txBody>
      </p:sp>
      <p:sp>
        <p:nvSpPr>
          <p:cNvPr id="9" name="TextBox 1"/>
          <p:cNvSpPr txBox="1">
            <a:spLocks noChangeArrowheads="1"/>
          </p:cNvSpPr>
          <p:nvPr/>
        </p:nvSpPr>
        <p:spPr bwMode="auto">
          <a:xfrm>
            <a:off x="5765610" y="4748082"/>
            <a:ext cx="18758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buFont typeface="Wingdings" panose="05000000000000000000" pitchFamily="2" charset="2"/>
              <a:buNone/>
            </a:pPr>
            <a:r>
              <a:rPr lang="zh-CN" altLang="en-US" sz="2400" b="1" dirty="0">
                <a:solidFill>
                  <a:srgbClr val="FFC000"/>
                </a:solidFill>
                <a:latin typeface="Arial Narrow" panose="020B0606020202030204" pitchFamily="34" charset="0"/>
                <a:ea typeface="黑体" panose="02010609060101010101" pitchFamily="49" charset="-122"/>
              </a:rPr>
              <a:t>视频源管理</a:t>
            </a:r>
          </a:p>
        </p:txBody>
      </p:sp>
      <p:sp>
        <p:nvSpPr>
          <p:cNvPr id="10" name="TextBox 1"/>
          <p:cNvSpPr txBox="1">
            <a:spLocks noChangeArrowheads="1"/>
          </p:cNvSpPr>
          <p:nvPr/>
        </p:nvSpPr>
        <p:spPr bwMode="auto">
          <a:xfrm>
            <a:off x="3923928" y="2363836"/>
            <a:ext cx="17240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buFont typeface="Wingdings" panose="05000000000000000000" pitchFamily="2" charset="2"/>
              <a:buNone/>
            </a:pPr>
            <a:r>
              <a:rPr lang="zh-CN" altLang="en-US" sz="2400" b="1" dirty="0">
                <a:solidFill>
                  <a:srgbClr val="FFC000"/>
                </a:solidFill>
                <a:latin typeface="Arial Narrow" panose="020B0606020202030204" pitchFamily="34" charset="0"/>
                <a:ea typeface="黑体" panose="02010609060101010101" pitchFamily="49" charset="-122"/>
              </a:rPr>
              <a:t>视频流管理</a:t>
            </a:r>
          </a:p>
        </p:txBody>
      </p:sp>
    </p:spTree>
    <p:extLst>
      <p:ext uri="{BB962C8B-B14F-4D97-AF65-F5344CB8AC3E}">
        <p14:creationId xmlns:p14="http://schemas.microsoft.com/office/powerpoint/2010/main" val="193743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监督数据三位一体</a:t>
            </a:r>
            <a:endParaRPr lang="zh-CN" altLang="en-US" b="1" dirty="0">
              <a:solidFill>
                <a:schemeClr val="accent1"/>
              </a:solidFill>
              <a:latin typeface="微软雅黑" pitchFamily="34" charset="-122"/>
              <a:ea typeface="微软雅黑" pitchFamily="34" charset="-122"/>
            </a:endParaRPr>
          </a:p>
        </p:txBody>
      </p:sp>
      <p:sp>
        <p:nvSpPr>
          <p:cNvPr id="4" name="矩形 3"/>
          <p:cNvSpPr/>
          <p:nvPr/>
        </p:nvSpPr>
        <p:spPr>
          <a:xfrm>
            <a:off x="2555776" y="875681"/>
            <a:ext cx="4572000" cy="461962"/>
          </a:xfrm>
          <a:prstGeom prst="rect">
            <a:avLst/>
          </a:prstGeom>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化工企业安全监督</a:t>
            </a:r>
            <a:endParaRPr lang="en-US" altLang="zh-CN" sz="2400" b="1" dirty="0" smtClean="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77" y="1268761"/>
            <a:ext cx="8629600"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7416" t="5696" r="20020" b="18480"/>
          <a:stretch>
            <a:fillRect/>
          </a:stretch>
        </p:blipFill>
        <p:spPr bwMode="auto">
          <a:xfrm>
            <a:off x="225514" y="3796531"/>
            <a:ext cx="4431659" cy="2373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8408" t="15027" r="21877"/>
          <a:stretch>
            <a:fillRect/>
          </a:stretch>
        </p:blipFill>
        <p:spPr bwMode="auto">
          <a:xfrm>
            <a:off x="4651696" y="3789040"/>
            <a:ext cx="4164981" cy="2380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043608" y="4607744"/>
            <a:ext cx="2296691" cy="463550"/>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rPr>
              <a:t>安全数据监测</a:t>
            </a:r>
            <a:endParaRPr lang="en-US" altLang="zh-CN"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9" name="矩形 8"/>
          <p:cNvSpPr/>
          <p:nvPr/>
        </p:nvSpPr>
        <p:spPr>
          <a:xfrm>
            <a:off x="5004048" y="4576913"/>
            <a:ext cx="3104653" cy="461962"/>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rPr>
              <a:t>安全视频监控</a:t>
            </a:r>
            <a:endParaRPr lang="en-US" altLang="zh-CN"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0329761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系统主要功能</a:t>
            </a:r>
            <a:endParaRPr lang="zh-CN" altLang="en-US" b="1" dirty="0">
              <a:solidFill>
                <a:schemeClr val="accent1"/>
              </a:solidFill>
              <a:latin typeface="微软雅黑" pitchFamily="34" charset="-122"/>
              <a:ea typeface="微软雅黑" pitchFamily="34" charset="-122"/>
            </a:endParaRPr>
          </a:p>
        </p:txBody>
      </p:sp>
      <p:graphicFrame>
        <p:nvGraphicFramePr>
          <p:cNvPr id="3" name="图示 2"/>
          <p:cNvGraphicFramePr/>
          <p:nvPr>
            <p:extLst>
              <p:ext uri="{D42A27DB-BD31-4B8C-83A1-F6EECF244321}">
                <p14:modId xmlns:p14="http://schemas.microsoft.com/office/powerpoint/2010/main" val="547990270"/>
              </p:ext>
            </p:extLst>
          </p:nvPr>
        </p:nvGraphicFramePr>
        <p:xfrm>
          <a:off x="91340" y="2560966"/>
          <a:ext cx="2176404" cy="1959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1475656" y="1268760"/>
            <a:ext cx="7560840" cy="4680520"/>
            <a:chOff x="1403648" y="1268760"/>
            <a:chExt cx="7560840" cy="4680520"/>
          </a:xfrm>
        </p:grpSpPr>
        <p:graphicFrame>
          <p:nvGraphicFramePr>
            <p:cNvPr id="6" name="图示 5"/>
            <p:cNvGraphicFramePr/>
            <p:nvPr>
              <p:extLst>
                <p:ext uri="{D42A27DB-BD31-4B8C-83A1-F6EECF244321}">
                  <p14:modId xmlns:p14="http://schemas.microsoft.com/office/powerpoint/2010/main" val="3534764881"/>
                </p:ext>
              </p:extLst>
            </p:nvPr>
          </p:nvGraphicFramePr>
          <p:xfrm>
            <a:off x="1403648" y="1268760"/>
            <a:ext cx="7560840" cy="4680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矩形 6"/>
            <p:cNvSpPr/>
            <p:nvPr/>
          </p:nvSpPr>
          <p:spPr>
            <a:xfrm>
              <a:off x="1478062" y="1340930"/>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1</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8" name="矩形 7"/>
            <p:cNvSpPr/>
            <p:nvPr/>
          </p:nvSpPr>
          <p:spPr>
            <a:xfrm>
              <a:off x="1867172" y="1952928"/>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2</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9" name="矩形 8"/>
            <p:cNvSpPr/>
            <p:nvPr/>
          </p:nvSpPr>
          <p:spPr>
            <a:xfrm>
              <a:off x="2092535" y="2602417"/>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3</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0" name="矩形 9"/>
            <p:cNvSpPr/>
            <p:nvPr/>
          </p:nvSpPr>
          <p:spPr>
            <a:xfrm>
              <a:off x="2128631" y="3242959"/>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4</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1" name="矩形 10"/>
            <p:cNvSpPr/>
            <p:nvPr/>
          </p:nvSpPr>
          <p:spPr>
            <a:xfrm>
              <a:off x="2086352" y="3895533"/>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5</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2" name="矩形 11"/>
            <p:cNvSpPr/>
            <p:nvPr/>
          </p:nvSpPr>
          <p:spPr>
            <a:xfrm>
              <a:off x="1875944" y="4520958"/>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6</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13" name="矩形 12"/>
            <p:cNvSpPr/>
            <p:nvPr/>
          </p:nvSpPr>
          <p:spPr>
            <a:xfrm>
              <a:off x="1483910" y="5170447"/>
              <a:ext cx="470000" cy="707886"/>
            </a:xfrm>
            <a:prstGeom prst="rect">
              <a:avLst/>
            </a:prstGeom>
            <a:noFill/>
          </p:spPr>
          <p:txBody>
            <a:bodyPr wrap="none" lIns="91440" tIns="45720" rIns="91440" bIns="45720">
              <a:spAutoFit/>
            </a:bodyPr>
            <a:lstStyle/>
            <a:p>
              <a:pPr algn="ctr"/>
              <a:r>
                <a:rPr lang="en-US" altLang="zh-CN" sz="4000" b="0" cap="none" spc="0" dirty="0" smtClean="0">
                  <a:ln w="0"/>
                  <a:solidFill>
                    <a:schemeClr val="accent1">
                      <a:lumMod val="75000"/>
                    </a:schemeClr>
                  </a:solidFill>
                  <a:effectLst>
                    <a:outerShdw blurRad="38100" dist="19050" dir="2700000" algn="tl" rotWithShape="0">
                      <a:schemeClr val="dk1">
                        <a:alpha val="40000"/>
                      </a:schemeClr>
                    </a:outerShdw>
                  </a:effectLst>
                </a:rPr>
                <a:t>7</a:t>
              </a:r>
              <a:endParaRPr lang="zh-CN" altLang="en-US" sz="4000" b="0" cap="none" spc="0" dirty="0">
                <a:ln w="0"/>
                <a:solidFill>
                  <a:schemeClr val="accent1">
                    <a:lumMod val="75000"/>
                  </a:schemeClr>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302899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一企一档管理</a:t>
            </a:r>
          </a:p>
        </p:txBody>
      </p:sp>
      <p:sp>
        <p:nvSpPr>
          <p:cNvPr id="4" name="矩形 3"/>
          <p:cNvSpPr/>
          <p:nvPr/>
        </p:nvSpPr>
        <p:spPr bwMode="auto">
          <a:xfrm>
            <a:off x="3697821" y="2226310"/>
            <a:ext cx="1656184" cy="792088"/>
          </a:xfrm>
          <a:prstGeom prst="rect">
            <a:avLst/>
          </a:prstGeom>
          <a:solidFill>
            <a:srgbClr val="14EC95"/>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化工企业</a:t>
            </a:r>
          </a:p>
        </p:txBody>
      </p:sp>
      <p:sp>
        <p:nvSpPr>
          <p:cNvPr id="5" name="矩形 4"/>
          <p:cNvSpPr/>
          <p:nvPr/>
        </p:nvSpPr>
        <p:spPr bwMode="auto">
          <a:xfrm>
            <a:off x="1967873" y="1146190"/>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企业基本信息</a:t>
            </a:r>
          </a:p>
        </p:txBody>
      </p:sp>
      <p:sp>
        <p:nvSpPr>
          <p:cNvPr id="6" name="矩形 5"/>
          <p:cNvSpPr/>
          <p:nvPr/>
        </p:nvSpPr>
        <p:spPr bwMode="auto">
          <a:xfrm>
            <a:off x="1967873" y="2571949"/>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生产经营建设相关资质证书</a:t>
            </a:r>
          </a:p>
        </p:txBody>
      </p:sp>
      <p:sp>
        <p:nvSpPr>
          <p:cNvPr id="7" name="矩形 6"/>
          <p:cNvSpPr/>
          <p:nvPr/>
        </p:nvSpPr>
        <p:spPr bwMode="auto">
          <a:xfrm>
            <a:off x="1967873" y="3522454"/>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企业应急预案信息</a:t>
            </a:r>
          </a:p>
        </p:txBody>
      </p:sp>
      <p:sp>
        <p:nvSpPr>
          <p:cNvPr id="8" name="矩形 7"/>
          <p:cNvSpPr/>
          <p:nvPr/>
        </p:nvSpPr>
        <p:spPr bwMode="auto">
          <a:xfrm>
            <a:off x="1967873" y="3047202"/>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企业三同时</a:t>
            </a:r>
            <a:r>
              <a:rPr kumimoji="0" lang="en-US" altLang="zh-CN" sz="1200" b="1" i="0" u="none" strike="noStrike" cap="none" normalizeH="0" baseline="0" dirty="0" smtClean="0">
                <a:ln>
                  <a:noFill/>
                </a:ln>
                <a:solidFill>
                  <a:schemeClr val="bg1"/>
                </a:solidFill>
                <a:effectLst/>
                <a:latin typeface="Arial" pitchFamily="34" charset="0"/>
                <a:ea typeface="宋体" pitchFamily="2" charset="-122"/>
              </a:rPr>
              <a:t/>
            </a:r>
            <a:br>
              <a:rPr kumimoji="0" lang="en-US" altLang="zh-CN" sz="1200" b="1" i="0" u="none" strike="noStrike" cap="none" normalizeH="0" baseline="0" dirty="0" smtClean="0">
                <a:ln>
                  <a:noFill/>
                </a:ln>
                <a:solidFill>
                  <a:schemeClr val="bg1"/>
                </a:solidFill>
                <a:effectLst/>
                <a:latin typeface="Arial" pitchFamily="34" charset="0"/>
                <a:ea typeface="宋体" pitchFamily="2" charset="-122"/>
              </a:rPr>
            </a:b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信息</a:t>
            </a:r>
          </a:p>
        </p:txBody>
      </p:sp>
      <p:sp>
        <p:nvSpPr>
          <p:cNvPr id="10" name="矩形 9"/>
          <p:cNvSpPr/>
          <p:nvPr/>
        </p:nvSpPr>
        <p:spPr bwMode="auto">
          <a:xfrm>
            <a:off x="6156176" y="1915586"/>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专家巡查</a:t>
            </a:r>
            <a:r>
              <a:rPr kumimoji="0" lang="en-US" altLang="zh-CN" sz="1200" b="1" i="0" u="none" strike="noStrike" cap="none" normalizeH="0" baseline="0" dirty="0" smtClean="0">
                <a:ln>
                  <a:noFill/>
                </a:ln>
                <a:solidFill>
                  <a:schemeClr val="bg1"/>
                </a:solidFill>
                <a:effectLst/>
                <a:latin typeface="Arial" pitchFamily="34" charset="0"/>
                <a:ea typeface="宋体" pitchFamily="2" charset="-122"/>
              </a:rPr>
              <a:t>/</a:t>
            </a:r>
            <a:br>
              <a:rPr kumimoji="0" lang="en-US" altLang="zh-CN" sz="1200" b="1" i="0" u="none" strike="noStrike" cap="none" normalizeH="0" baseline="0" dirty="0" smtClean="0">
                <a:ln>
                  <a:noFill/>
                </a:ln>
                <a:solidFill>
                  <a:schemeClr val="bg1"/>
                </a:solidFill>
                <a:effectLst/>
                <a:latin typeface="Arial" pitchFamily="34" charset="0"/>
                <a:ea typeface="宋体" pitchFamily="2" charset="-122"/>
              </a:rPr>
            </a:b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会诊信息</a:t>
            </a:r>
          </a:p>
        </p:txBody>
      </p:sp>
      <p:sp>
        <p:nvSpPr>
          <p:cNvPr id="11" name="矩形 10"/>
          <p:cNvSpPr/>
          <p:nvPr/>
        </p:nvSpPr>
        <p:spPr bwMode="auto">
          <a:xfrm>
            <a:off x="6156176" y="1506230"/>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zh-CN" altLang="en-US" sz="1200" b="1" dirty="0">
                <a:solidFill>
                  <a:schemeClr val="bg1"/>
                </a:solidFill>
                <a:latin typeface="Arial" pitchFamily="34" charset="0"/>
                <a:ea typeface="宋体" pitchFamily="2" charset="-122"/>
              </a:rPr>
              <a:t>日常安全检查</a:t>
            </a: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信息</a:t>
            </a:r>
          </a:p>
        </p:txBody>
      </p:sp>
      <p:sp>
        <p:nvSpPr>
          <p:cNvPr id="12" name="矩形 11"/>
          <p:cNvSpPr/>
          <p:nvPr/>
        </p:nvSpPr>
        <p:spPr bwMode="auto">
          <a:xfrm>
            <a:off x="1967873" y="1621443"/>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企业主要原辅料信息</a:t>
            </a:r>
          </a:p>
        </p:txBody>
      </p:sp>
      <p:sp>
        <p:nvSpPr>
          <p:cNvPr id="13" name="矩形 12"/>
          <p:cNvSpPr/>
          <p:nvPr/>
        </p:nvSpPr>
        <p:spPr bwMode="auto">
          <a:xfrm>
            <a:off x="1967873" y="2096696"/>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企业主要产品信息</a:t>
            </a:r>
          </a:p>
        </p:txBody>
      </p:sp>
      <p:cxnSp>
        <p:nvCxnSpPr>
          <p:cNvPr id="17" name="肘形连接符 16"/>
          <p:cNvCxnSpPr>
            <a:stCxn id="5" idx="3"/>
            <a:endCxn id="4" idx="1"/>
          </p:cNvCxnSpPr>
          <p:nvPr/>
        </p:nvCxnSpPr>
        <p:spPr bwMode="auto">
          <a:xfrm>
            <a:off x="3120001" y="1326210"/>
            <a:ext cx="577820" cy="1296144"/>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肘形连接符 18"/>
          <p:cNvCxnSpPr>
            <a:stCxn id="6" idx="3"/>
            <a:endCxn id="4" idx="1"/>
          </p:cNvCxnSpPr>
          <p:nvPr/>
        </p:nvCxnSpPr>
        <p:spPr bwMode="auto">
          <a:xfrm flipV="1">
            <a:off x="3120001" y="2622354"/>
            <a:ext cx="577820" cy="129615"/>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肘形连接符 20"/>
          <p:cNvCxnSpPr>
            <a:stCxn id="8" idx="3"/>
            <a:endCxn id="4" idx="1"/>
          </p:cNvCxnSpPr>
          <p:nvPr/>
        </p:nvCxnSpPr>
        <p:spPr bwMode="auto">
          <a:xfrm flipV="1">
            <a:off x="3120001" y="2622354"/>
            <a:ext cx="577820" cy="604868"/>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肘形连接符 22"/>
          <p:cNvCxnSpPr>
            <a:stCxn id="11" idx="1"/>
            <a:endCxn id="4" idx="3"/>
          </p:cNvCxnSpPr>
          <p:nvPr/>
        </p:nvCxnSpPr>
        <p:spPr bwMode="auto">
          <a:xfrm rot="10800000" flipV="1">
            <a:off x="5354006" y="1686250"/>
            <a:ext cx="802171" cy="936104"/>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肘形连接符 24"/>
          <p:cNvCxnSpPr>
            <a:stCxn id="10" idx="1"/>
            <a:endCxn id="4" idx="3"/>
          </p:cNvCxnSpPr>
          <p:nvPr/>
        </p:nvCxnSpPr>
        <p:spPr bwMode="auto">
          <a:xfrm rot="10800000" flipV="1">
            <a:off x="5354006" y="2095606"/>
            <a:ext cx="802171" cy="526748"/>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肘形连接符 26"/>
          <p:cNvCxnSpPr>
            <a:stCxn id="13" idx="3"/>
            <a:endCxn id="4" idx="1"/>
          </p:cNvCxnSpPr>
          <p:nvPr/>
        </p:nvCxnSpPr>
        <p:spPr bwMode="auto">
          <a:xfrm>
            <a:off x="3120001" y="2276716"/>
            <a:ext cx="577820" cy="345638"/>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肘形连接符 28"/>
          <p:cNvCxnSpPr>
            <a:stCxn id="12" idx="3"/>
            <a:endCxn id="4" idx="1"/>
          </p:cNvCxnSpPr>
          <p:nvPr/>
        </p:nvCxnSpPr>
        <p:spPr bwMode="auto">
          <a:xfrm>
            <a:off x="3120001" y="1801463"/>
            <a:ext cx="577820" cy="820891"/>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5" name="矩形 44"/>
          <p:cNvSpPr/>
          <p:nvPr/>
        </p:nvSpPr>
        <p:spPr bwMode="auto">
          <a:xfrm>
            <a:off x="6156176" y="2324942"/>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重点危险源报警记录信息</a:t>
            </a:r>
          </a:p>
        </p:txBody>
      </p:sp>
      <p:sp>
        <p:nvSpPr>
          <p:cNvPr id="46" name="矩形 45"/>
          <p:cNvSpPr/>
          <p:nvPr/>
        </p:nvSpPr>
        <p:spPr bwMode="auto">
          <a:xfrm>
            <a:off x="6156176" y="3575703"/>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安全教育培训信息</a:t>
            </a:r>
          </a:p>
        </p:txBody>
      </p:sp>
      <p:cxnSp>
        <p:nvCxnSpPr>
          <p:cNvPr id="48" name="肘形连接符 47"/>
          <p:cNvCxnSpPr>
            <a:stCxn id="45" idx="1"/>
            <a:endCxn id="4" idx="3"/>
          </p:cNvCxnSpPr>
          <p:nvPr/>
        </p:nvCxnSpPr>
        <p:spPr bwMode="auto">
          <a:xfrm rot="10800000" flipV="1">
            <a:off x="5354006" y="2504962"/>
            <a:ext cx="802171" cy="117392"/>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肘形连接符 49"/>
          <p:cNvCxnSpPr>
            <a:stCxn id="46" idx="1"/>
            <a:endCxn id="4" idx="3"/>
          </p:cNvCxnSpPr>
          <p:nvPr/>
        </p:nvCxnSpPr>
        <p:spPr bwMode="auto">
          <a:xfrm rot="10800000">
            <a:off x="5354006" y="2622355"/>
            <a:ext cx="802171" cy="1133369"/>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1" name="矩形 50"/>
          <p:cNvSpPr/>
          <p:nvPr/>
        </p:nvSpPr>
        <p:spPr bwMode="auto">
          <a:xfrm>
            <a:off x="6156176" y="3143655"/>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八大作业票信息</a:t>
            </a:r>
          </a:p>
        </p:txBody>
      </p:sp>
      <p:cxnSp>
        <p:nvCxnSpPr>
          <p:cNvPr id="53" name="肘形连接符 52"/>
          <p:cNvCxnSpPr>
            <a:stCxn id="51" idx="1"/>
            <a:endCxn id="4" idx="3"/>
          </p:cNvCxnSpPr>
          <p:nvPr/>
        </p:nvCxnSpPr>
        <p:spPr bwMode="auto">
          <a:xfrm rot="10800000">
            <a:off x="5354006" y="2622355"/>
            <a:ext cx="802171" cy="701321"/>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6" name="矩形 55"/>
          <p:cNvSpPr/>
          <p:nvPr/>
        </p:nvSpPr>
        <p:spPr bwMode="auto">
          <a:xfrm>
            <a:off x="3945193" y="3608944"/>
            <a:ext cx="1152128" cy="360040"/>
          </a:xfrm>
          <a:prstGeom prst="rect">
            <a:avLst/>
          </a:prstGeom>
          <a:solidFill>
            <a:schemeClr val="tx1">
              <a:lumMod val="60000"/>
              <a:lumOff val="40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企业安全管理属性信息</a:t>
            </a:r>
          </a:p>
        </p:txBody>
      </p:sp>
      <p:sp>
        <p:nvSpPr>
          <p:cNvPr id="57" name="矩形 56"/>
          <p:cNvSpPr/>
          <p:nvPr/>
        </p:nvSpPr>
        <p:spPr bwMode="auto">
          <a:xfrm>
            <a:off x="3519578" y="1124744"/>
            <a:ext cx="1152128" cy="360040"/>
          </a:xfrm>
          <a:prstGeom prst="rect">
            <a:avLst/>
          </a:prstGeom>
          <a:solidFill>
            <a:srgbClr val="9A1652"/>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企业重点危险源信息</a:t>
            </a:r>
          </a:p>
        </p:txBody>
      </p:sp>
      <p:cxnSp>
        <p:nvCxnSpPr>
          <p:cNvPr id="59" name="肘形连接符 58"/>
          <p:cNvCxnSpPr>
            <a:stCxn id="56" idx="0"/>
            <a:endCxn id="4" idx="2"/>
          </p:cNvCxnSpPr>
          <p:nvPr/>
        </p:nvCxnSpPr>
        <p:spPr bwMode="auto">
          <a:xfrm rot="5400000" flipH="1" flipV="1">
            <a:off x="4228312" y="3311343"/>
            <a:ext cx="590546" cy="4656"/>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肘形连接符 62"/>
          <p:cNvCxnSpPr>
            <a:stCxn id="7" idx="3"/>
            <a:endCxn id="4" idx="1"/>
          </p:cNvCxnSpPr>
          <p:nvPr/>
        </p:nvCxnSpPr>
        <p:spPr bwMode="auto">
          <a:xfrm flipV="1">
            <a:off x="3120001" y="2622354"/>
            <a:ext cx="577820" cy="1080120"/>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4" name="矩形 33"/>
          <p:cNvSpPr/>
          <p:nvPr/>
        </p:nvSpPr>
        <p:spPr bwMode="auto">
          <a:xfrm>
            <a:off x="6156176" y="2744221"/>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1200" b="1" dirty="0">
                <a:solidFill>
                  <a:schemeClr val="bg1"/>
                </a:solidFill>
                <a:latin typeface="Arial" pitchFamily="34" charset="0"/>
                <a:ea typeface="宋体" pitchFamily="2" charset="-122"/>
              </a:rPr>
              <a:t>企业</a:t>
            </a:r>
            <a:r>
              <a:rPr lang="zh-CN" altLang="en-US" sz="1200" b="1" dirty="0" smtClean="0">
                <a:solidFill>
                  <a:schemeClr val="bg1"/>
                </a:solidFill>
                <a:latin typeface="Arial" pitchFamily="34" charset="0"/>
                <a:ea typeface="宋体" pitchFamily="2" charset="-122"/>
              </a:rPr>
              <a:t>视频索引</a:t>
            </a:r>
            <a:endParaRPr kumimoji="0" lang="zh-CN" altLang="en-US" sz="1200" b="1" i="0" u="none" strike="noStrike" cap="none" normalizeH="0" baseline="0" dirty="0" smtClean="0">
              <a:ln>
                <a:noFill/>
              </a:ln>
              <a:solidFill>
                <a:schemeClr val="bg1"/>
              </a:solidFill>
              <a:effectLst/>
              <a:latin typeface="Arial" pitchFamily="34" charset="0"/>
              <a:ea typeface="宋体" pitchFamily="2" charset="-122"/>
            </a:endParaRPr>
          </a:p>
        </p:txBody>
      </p:sp>
      <p:cxnSp>
        <p:nvCxnSpPr>
          <p:cNvPr id="22" name="肘形连接符 21"/>
          <p:cNvCxnSpPr>
            <a:stCxn id="4" idx="3"/>
            <a:endCxn id="34" idx="1"/>
          </p:cNvCxnSpPr>
          <p:nvPr/>
        </p:nvCxnSpPr>
        <p:spPr bwMode="auto">
          <a:xfrm>
            <a:off x="5354005" y="2622354"/>
            <a:ext cx="802171" cy="301887"/>
          </a:xfrm>
          <a:prstGeom prst="bentConnector3">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4" name="矩形 73"/>
          <p:cNvSpPr/>
          <p:nvPr/>
        </p:nvSpPr>
        <p:spPr bwMode="auto">
          <a:xfrm>
            <a:off x="4860033" y="1124744"/>
            <a:ext cx="1152128" cy="360040"/>
          </a:xfrm>
          <a:prstGeom prst="rect">
            <a:avLst/>
          </a:prstGeom>
          <a:solidFill>
            <a:srgbClr val="9A1652"/>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企业重点</a:t>
            </a:r>
            <a:r>
              <a:rPr lang="zh-CN" altLang="en-US" sz="1200" b="1" dirty="0">
                <a:solidFill>
                  <a:schemeClr val="bg1"/>
                </a:solidFill>
                <a:latin typeface="Arial" pitchFamily="34" charset="0"/>
                <a:ea typeface="宋体" pitchFamily="2" charset="-122"/>
              </a:rPr>
              <a:t>视频</a:t>
            </a: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信息</a:t>
            </a:r>
          </a:p>
        </p:txBody>
      </p:sp>
      <p:cxnSp>
        <p:nvCxnSpPr>
          <p:cNvPr id="76" name="肘形连接符 75"/>
          <p:cNvCxnSpPr>
            <a:stCxn id="57" idx="2"/>
            <a:endCxn id="4" idx="0"/>
          </p:cNvCxnSpPr>
          <p:nvPr/>
        </p:nvCxnSpPr>
        <p:spPr bwMode="auto">
          <a:xfrm rot="16200000" flipH="1">
            <a:off x="3940014" y="1640411"/>
            <a:ext cx="741526" cy="430271"/>
          </a:xfrm>
          <a:prstGeom prst="bentConnector3">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肘形连接符 77"/>
          <p:cNvCxnSpPr>
            <a:stCxn id="74" idx="2"/>
            <a:endCxn id="4" idx="0"/>
          </p:cNvCxnSpPr>
          <p:nvPr/>
        </p:nvCxnSpPr>
        <p:spPr bwMode="auto">
          <a:xfrm rot="5400000">
            <a:off x="4610242" y="1400455"/>
            <a:ext cx="741526" cy="910184"/>
          </a:xfrm>
          <a:prstGeom prst="bentConnector3">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5" name="矩形 34"/>
          <p:cNvSpPr/>
          <p:nvPr/>
        </p:nvSpPr>
        <p:spPr bwMode="auto">
          <a:xfrm>
            <a:off x="3707904" y="5229200"/>
            <a:ext cx="1656184" cy="792088"/>
          </a:xfrm>
          <a:prstGeom prst="rect">
            <a:avLst/>
          </a:prstGeom>
          <a:solidFill>
            <a:srgbClr val="14EC95"/>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煤炭企业</a:t>
            </a:r>
          </a:p>
        </p:txBody>
      </p:sp>
      <p:sp>
        <p:nvSpPr>
          <p:cNvPr id="36" name="矩形 35"/>
          <p:cNvSpPr/>
          <p:nvPr/>
        </p:nvSpPr>
        <p:spPr bwMode="auto">
          <a:xfrm>
            <a:off x="1979712" y="4149080"/>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企业基本信息</a:t>
            </a:r>
          </a:p>
        </p:txBody>
      </p:sp>
      <p:sp>
        <p:nvSpPr>
          <p:cNvPr id="37" name="矩形 36"/>
          <p:cNvSpPr/>
          <p:nvPr/>
        </p:nvSpPr>
        <p:spPr bwMode="auto">
          <a:xfrm>
            <a:off x="3347864" y="4149080"/>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生产经营建设相关资质证书</a:t>
            </a:r>
          </a:p>
        </p:txBody>
      </p:sp>
      <p:sp>
        <p:nvSpPr>
          <p:cNvPr id="38" name="矩形 37"/>
          <p:cNvSpPr/>
          <p:nvPr/>
        </p:nvSpPr>
        <p:spPr bwMode="auto">
          <a:xfrm>
            <a:off x="1993925" y="6222241"/>
            <a:ext cx="1152128" cy="360040"/>
          </a:xfrm>
          <a:prstGeom prst="rect">
            <a:avLst/>
          </a:prstGeom>
          <a:solidFill>
            <a:srgbClr val="9A1652"/>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企业重点视频信息</a:t>
            </a:r>
          </a:p>
        </p:txBody>
      </p:sp>
      <p:sp>
        <p:nvSpPr>
          <p:cNvPr id="39" name="矩形 38"/>
          <p:cNvSpPr/>
          <p:nvPr/>
        </p:nvSpPr>
        <p:spPr bwMode="auto">
          <a:xfrm>
            <a:off x="4860032" y="4149080"/>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企业三同时</a:t>
            </a:r>
            <a:r>
              <a:rPr kumimoji="0" lang="en-US" altLang="zh-CN" sz="1200" b="1" i="0" u="none" strike="noStrike" cap="none" normalizeH="0" baseline="0" dirty="0" smtClean="0">
                <a:ln>
                  <a:noFill/>
                </a:ln>
                <a:solidFill>
                  <a:schemeClr val="bg1"/>
                </a:solidFill>
                <a:effectLst/>
                <a:latin typeface="Arial" pitchFamily="34" charset="0"/>
                <a:ea typeface="宋体" pitchFamily="2" charset="-122"/>
              </a:rPr>
              <a:t/>
            </a:r>
            <a:br>
              <a:rPr kumimoji="0" lang="en-US" altLang="zh-CN" sz="1200" b="1" i="0" u="none" strike="noStrike" cap="none" normalizeH="0" baseline="0" dirty="0" smtClean="0">
                <a:ln>
                  <a:noFill/>
                </a:ln>
                <a:solidFill>
                  <a:schemeClr val="bg1"/>
                </a:solidFill>
                <a:effectLst/>
                <a:latin typeface="Arial" pitchFamily="34" charset="0"/>
                <a:ea typeface="宋体" pitchFamily="2" charset="-122"/>
              </a:rPr>
            </a:b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信息</a:t>
            </a:r>
          </a:p>
        </p:txBody>
      </p:sp>
      <p:sp>
        <p:nvSpPr>
          <p:cNvPr id="40" name="矩形 39"/>
          <p:cNvSpPr/>
          <p:nvPr/>
        </p:nvSpPr>
        <p:spPr bwMode="auto">
          <a:xfrm>
            <a:off x="6156176" y="5369283"/>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专家巡查</a:t>
            </a:r>
            <a:r>
              <a:rPr kumimoji="0" lang="en-US" altLang="zh-CN" sz="1200" b="1" i="0" u="none" strike="noStrike" cap="none" normalizeH="0" baseline="0" dirty="0" smtClean="0">
                <a:ln>
                  <a:noFill/>
                </a:ln>
                <a:solidFill>
                  <a:schemeClr val="bg1"/>
                </a:solidFill>
                <a:effectLst/>
                <a:latin typeface="Arial" pitchFamily="34" charset="0"/>
                <a:ea typeface="宋体" pitchFamily="2" charset="-122"/>
              </a:rPr>
              <a:t>/</a:t>
            </a:r>
            <a:br>
              <a:rPr kumimoji="0" lang="en-US" altLang="zh-CN" sz="1200" b="1" i="0" u="none" strike="noStrike" cap="none" normalizeH="0" baseline="0" dirty="0" smtClean="0">
                <a:ln>
                  <a:noFill/>
                </a:ln>
                <a:solidFill>
                  <a:schemeClr val="bg1"/>
                </a:solidFill>
                <a:effectLst/>
                <a:latin typeface="Arial" pitchFamily="34" charset="0"/>
                <a:ea typeface="宋体" pitchFamily="2" charset="-122"/>
              </a:rPr>
            </a:b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会诊信息</a:t>
            </a:r>
          </a:p>
        </p:txBody>
      </p:sp>
      <p:sp>
        <p:nvSpPr>
          <p:cNvPr id="41" name="矩形 40"/>
          <p:cNvSpPr/>
          <p:nvPr/>
        </p:nvSpPr>
        <p:spPr bwMode="auto">
          <a:xfrm>
            <a:off x="6156176" y="4959927"/>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zh-CN" altLang="en-US" sz="1200" b="1" dirty="0">
                <a:solidFill>
                  <a:schemeClr val="bg1"/>
                </a:solidFill>
                <a:latin typeface="Arial" pitchFamily="34" charset="0"/>
                <a:ea typeface="宋体" pitchFamily="2" charset="-122"/>
              </a:rPr>
              <a:t>日常安全检查</a:t>
            </a: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信息</a:t>
            </a:r>
          </a:p>
        </p:txBody>
      </p:sp>
      <p:cxnSp>
        <p:nvCxnSpPr>
          <p:cNvPr id="42" name="肘形连接符 41"/>
          <p:cNvCxnSpPr>
            <a:stCxn id="36" idx="2"/>
            <a:endCxn id="35" idx="0"/>
          </p:cNvCxnSpPr>
          <p:nvPr/>
        </p:nvCxnSpPr>
        <p:spPr bwMode="auto">
          <a:xfrm rot="16200000" flipH="1">
            <a:off x="3185846" y="3879050"/>
            <a:ext cx="720080" cy="1980220"/>
          </a:xfrm>
          <a:prstGeom prst="bentConnector3">
            <a:avLst>
              <a:gd name="adj1" fmla="val 31481"/>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肘形连接符 42"/>
          <p:cNvCxnSpPr>
            <a:stCxn id="37" idx="2"/>
            <a:endCxn id="35" idx="0"/>
          </p:cNvCxnSpPr>
          <p:nvPr/>
        </p:nvCxnSpPr>
        <p:spPr bwMode="auto">
          <a:xfrm rot="16200000" flipH="1">
            <a:off x="3869922" y="4563126"/>
            <a:ext cx="720080" cy="612068"/>
          </a:xfrm>
          <a:prstGeom prst="bentConnector3">
            <a:avLst>
              <a:gd name="adj1" fmla="val 32281"/>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肘形连接符 43"/>
          <p:cNvCxnSpPr>
            <a:stCxn id="39" idx="2"/>
            <a:endCxn id="35" idx="0"/>
          </p:cNvCxnSpPr>
          <p:nvPr/>
        </p:nvCxnSpPr>
        <p:spPr bwMode="auto">
          <a:xfrm rot="5400000">
            <a:off x="4626006" y="4419110"/>
            <a:ext cx="720080" cy="900100"/>
          </a:xfrm>
          <a:prstGeom prst="bentConnector3">
            <a:avLst>
              <a:gd name="adj1" fmla="val 30804"/>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肘形连接符 46"/>
          <p:cNvCxnSpPr>
            <a:stCxn id="41" idx="1"/>
            <a:endCxn id="35" idx="3"/>
          </p:cNvCxnSpPr>
          <p:nvPr/>
        </p:nvCxnSpPr>
        <p:spPr bwMode="auto">
          <a:xfrm rot="10800000" flipV="1">
            <a:off x="5364088" y="5139946"/>
            <a:ext cx="792088" cy="485297"/>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肘形连接符 48"/>
          <p:cNvCxnSpPr>
            <a:stCxn id="40" idx="1"/>
            <a:endCxn id="35" idx="3"/>
          </p:cNvCxnSpPr>
          <p:nvPr/>
        </p:nvCxnSpPr>
        <p:spPr bwMode="auto">
          <a:xfrm rot="10800000" flipV="1">
            <a:off x="5364088" y="5549302"/>
            <a:ext cx="792088" cy="75941"/>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2" name="矩形 51"/>
          <p:cNvSpPr/>
          <p:nvPr/>
        </p:nvSpPr>
        <p:spPr bwMode="auto">
          <a:xfrm>
            <a:off x="6156176" y="5778639"/>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重点危险源报警记录信息</a:t>
            </a:r>
          </a:p>
        </p:txBody>
      </p:sp>
      <p:sp>
        <p:nvSpPr>
          <p:cNvPr id="54" name="矩形 53"/>
          <p:cNvSpPr/>
          <p:nvPr/>
        </p:nvSpPr>
        <p:spPr bwMode="auto">
          <a:xfrm>
            <a:off x="6156176" y="6187995"/>
            <a:ext cx="1152128" cy="360040"/>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安全教育培训信息</a:t>
            </a:r>
          </a:p>
        </p:txBody>
      </p:sp>
      <p:cxnSp>
        <p:nvCxnSpPr>
          <p:cNvPr id="55" name="肘形连接符 54"/>
          <p:cNvCxnSpPr>
            <a:stCxn id="52" idx="1"/>
            <a:endCxn id="35" idx="3"/>
          </p:cNvCxnSpPr>
          <p:nvPr/>
        </p:nvCxnSpPr>
        <p:spPr bwMode="auto">
          <a:xfrm rot="10800000">
            <a:off x="5364088" y="5625245"/>
            <a:ext cx="792088" cy="333415"/>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肘形连接符 57"/>
          <p:cNvCxnSpPr>
            <a:stCxn id="54" idx="1"/>
            <a:endCxn id="35" idx="3"/>
          </p:cNvCxnSpPr>
          <p:nvPr/>
        </p:nvCxnSpPr>
        <p:spPr bwMode="auto">
          <a:xfrm rot="10800000">
            <a:off x="5364088" y="5625245"/>
            <a:ext cx="792088" cy="742771"/>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0" name="矩形 59"/>
          <p:cNvSpPr/>
          <p:nvPr/>
        </p:nvSpPr>
        <p:spPr bwMode="auto">
          <a:xfrm>
            <a:off x="1993925" y="4909396"/>
            <a:ext cx="1152128" cy="360040"/>
          </a:xfrm>
          <a:prstGeom prst="rect">
            <a:avLst/>
          </a:prstGeom>
          <a:solidFill>
            <a:schemeClr val="tx1">
              <a:lumMod val="60000"/>
              <a:lumOff val="40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企业安全管理属性信息</a:t>
            </a:r>
          </a:p>
        </p:txBody>
      </p:sp>
      <p:sp>
        <p:nvSpPr>
          <p:cNvPr id="61" name="矩形 60"/>
          <p:cNvSpPr/>
          <p:nvPr/>
        </p:nvSpPr>
        <p:spPr bwMode="auto">
          <a:xfrm>
            <a:off x="1993925" y="5565819"/>
            <a:ext cx="1152128" cy="360040"/>
          </a:xfrm>
          <a:prstGeom prst="rect">
            <a:avLst/>
          </a:prstGeom>
          <a:solidFill>
            <a:srgbClr val="9A1652"/>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企业重点危险源信息</a:t>
            </a:r>
          </a:p>
        </p:txBody>
      </p:sp>
      <p:cxnSp>
        <p:nvCxnSpPr>
          <p:cNvPr id="62" name="肘形连接符 61"/>
          <p:cNvCxnSpPr>
            <a:stCxn id="60" idx="3"/>
            <a:endCxn id="35" idx="1"/>
          </p:cNvCxnSpPr>
          <p:nvPr/>
        </p:nvCxnSpPr>
        <p:spPr bwMode="auto">
          <a:xfrm>
            <a:off x="3146053" y="5089416"/>
            <a:ext cx="561851" cy="535828"/>
          </a:xfrm>
          <a:prstGeom prst="bentConnector3">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肘形连接符 63"/>
          <p:cNvCxnSpPr>
            <a:stCxn id="61" idx="3"/>
            <a:endCxn id="35" idx="1"/>
          </p:cNvCxnSpPr>
          <p:nvPr/>
        </p:nvCxnSpPr>
        <p:spPr bwMode="auto">
          <a:xfrm flipV="1">
            <a:off x="3146053" y="5625244"/>
            <a:ext cx="561851" cy="120595"/>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肘形连接符 64"/>
          <p:cNvCxnSpPr>
            <a:stCxn id="38" idx="3"/>
            <a:endCxn id="35" idx="1"/>
          </p:cNvCxnSpPr>
          <p:nvPr/>
        </p:nvCxnSpPr>
        <p:spPr bwMode="auto">
          <a:xfrm flipV="1">
            <a:off x="3146053" y="5625244"/>
            <a:ext cx="561851" cy="777017"/>
          </a:xfrm>
          <a:prstGeom prst="bentConnector3">
            <a:avLst>
              <a:gd name="adj1" fmla="val 50000"/>
            </a:avLst>
          </a:prstGeom>
          <a:ln w="6350">
            <a:solidFill>
              <a:schemeClr val="tx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6" name="矩形 65"/>
          <p:cNvSpPr/>
          <p:nvPr/>
        </p:nvSpPr>
        <p:spPr bwMode="auto">
          <a:xfrm>
            <a:off x="6156176" y="4149080"/>
            <a:ext cx="1152128" cy="360040"/>
          </a:xfrm>
          <a:prstGeom prst="rect">
            <a:avLst/>
          </a:prstGeom>
          <a:solidFill>
            <a:srgbClr val="00B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Arial" pitchFamily="34" charset="0"/>
                <a:ea typeface="宋体" pitchFamily="2" charset="-122"/>
              </a:rPr>
              <a:t>企业应急预案</a:t>
            </a:r>
          </a:p>
        </p:txBody>
      </p:sp>
      <p:cxnSp>
        <p:nvCxnSpPr>
          <p:cNvPr id="67" name="肘形连接符 66"/>
          <p:cNvCxnSpPr>
            <a:stCxn id="66" idx="2"/>
            <a:endCxn id="35" idx="0"/>
          </p:cNvCxnSpPr>
          <p:nvPr/>
        </p:nvCxnSpPr>
        <p:spPr bwMode="auto">
          <a:xfrm rot="5400000">
            <a:off x="5274078" y="3771038"/>
            <a:ext cx="720080" cy="2196244"/>
          </a:xfrm>
          <a:prstGeom prst="bentConnector3">
            <a:avLst>
              <a:gd name="adj1" fmla="val 30804"/>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132860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708" y="457200"/>
            <a:ext cx="4311129" cy="487363"/>
          </a:xfrm>
        </p:spPr>
        <p:txBody>
          <a:bodyPr/>
          <a:lstStyle/>
          <a:p>
            <a:r>
              <a:rPr lang="zh-CN" altLang="en-US" b="1" dirty="0" smtClean="0">
                <a:solidFill>
                  <a:schemeClr val="accent1"/>
                </a:solidFill>
                <a:latin typeface="微软雅黑" pitchFamily="34" charset="-122"/>
                <a:ea typeface="微软雅黑" pitchFamily="34" charset="-122"/>
              </a:rPr>
              <a:t>化工八大作业票证管理</a:t>
            </a:r>
            <a:endParaRPr lang="zh-CN" altLang="en-US" dirty="0"/>
          </a:p>
        </p:txBody>
      </p:sp>
      <p:graphicFrame>
        <p:nvGraphicFramePr>
          <p:cNvPr id="8" name="图示 7"/>
          <p:cNvGraphicFramePr/>
          <p:nvPr>
            <p:extLst>
              <p:ext uri="{D42A27DB-BD31-4B8C-83A1-F6EECF244321}">
                <p14:modId xmlns:p14="http://schemas.microsoft.com/office/powerpoint/2010/main" val="3440800050"/>
              </p:ext>
            </p:extLst>
          </p:nvPr>
        </p:nvGraphicFramePr>
        <p:xfrm>
          <a:off x="611560" y="969036"/>
          <a:ext cx="7810772" cy="51962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9296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404664"/>
            <a:ext cx="4536504" cy="487363"/>
          </a:xfrm>
        </p:spPr>
        <p:txBody>
          <a:bodyPr/>
          <a:lstStyle/>
          <a:p>
            <a:r>
              <a:rPr lang="zh-CN" altLang="en-US" sz="3000" b="1" dirty="0" smtClean="0">
                <a:solidFill>
                  <a:schemeClr val="accent1"/>
                </a:solidFill>
                <a:latin typeface="微软雅黑" pitchFamily="34" charset="-122"/>
                <a:ea typeface="微软雅黑" pitchFamily="34" charset="-122"/>
              </a:rPr>
              <a:t>危险源</a:t>
            </a:r>
            <a:r>
              <a:rPr lang="zh-CN" altLang="zh-CN" sz="3000" b="1" dirty="0" smtClean="0">
                <a:solidFill>
                  <a:schemeClr val="accent1"/>
                </a:solidFill>
                <a:latin typeface="微软雅黑" pitchFamily="34" charset="-122"/>
                <a:ea typeface="微软雅黑" pitchFamily="34" charset="-122"/>
              </a:rPr>
              <a:t>报警</a:t>
            </a:r>
            <a:r>
              <a:rPr lang="zh-CN" altLang="zh-CN" sz="3000" b="1" dirty="0">
                <a:solidFill>
                  <a:schemeClr val="accent1"/>
                </a:solidFill>
                <a:latin typeface="微软雅黑" pitchFamily="34" charset="-122"/>
                <a:ea typeface="微软雅黑" pitchFamily="34" charset="-122"/>
              </a:rPr>
              <a:t>应急处置流程</a:t>
            </a:r>
            <a:endParaRPr lang="zh-CN" altLang="en-US" sz="3000" b="1" dirty="0">
              <a:solidFill>
                <a:schemeClr val="accent1"/>
              </a:solidFill>
              <a:latin typeface="微软雅黑" pitchFamily="34" charset="-122"/>
              <a:ea typeface="微软雅黑" pitchFamily="34" charset="-122"/>
            </a:endParaRPr>
          </a:p>
        </p:txBody>
      </p:sp>
      <p:sp>
        <p:nvSpPr>
          <p:cNvPr id="5" name="圆角矩形 4"/>
          <p:cNvSpPr/>
          <p:nvPr/>
        </p:nvSpPr>
        <p:spPr>
          <a:xfrm>
            <a:off x="2949101" y="1393565"/>
            <a:ext cx="1132340" cy="288032"/>
          </a:xfrm>
          <a:prstGeom prst="roundRect">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接收到报警信息</a:t>
            </a:r>
            <a:endParaRPr lang="zh-CN" altLang="en-US" sz="1000" b="1" dirty="0">
              <a:solidFill>
                <a:schemeClr val="tx1"/>
              </a:solidFill>
            </a:endParaRPr>
          </a:p>
        </p:txBody>
      </p:sp>
      <p:sp>
        <p:nvSpPr>
          <p:cNvPr id="6" name="矩形 5"/>
          <p:cNvSpPr/>
          <p:nvPr/>
        </p:nvSpPr>
        <p:spPr>
          <a:xfrm>
            <a:off x="33189" y="963613"/>
            <a:ext cx="2456898" cy="28803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企业安全人员</a:t>
            </a:r>
            <a:endParaRPr lang="zh-CN" altLang="en-US" sz="1400" b="1" dirty="0">
              <a:solidFill>
                <a:schemeClr val="tx1"/>
              </a:solidFill>
            </a:endParaRPr>
          </a:p>
        </p:txBody>
      </p:sp>
      <p:sp>
        <p:nvSpPr>
          <p:cNvPr id="7" name="矩形 6"/>
          <p:cNvSpPr/>
          <p:nvPr/>
        </p:nvSpPr>
        <p:spPr>
          <a:xfrm>
            <a:off x="2561233" y="964407"/>
            <a:ext cx="2161102" cy="28803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安监局监控人员</a:t>
            </a:r>
            <a:endParaRPr lang="zh-CN" altLang="en-US" sz="1400" b="1" dirty="0">
              <a:solidFill>
                <a:schemeClr val="tx1"/>
              </a:solidFill>
            </a:endParaRPr>
          </a:p>
        </p:txBody>
      </p:sp>
      <p:sp>
        <p:nvSpPr>
          <p:cNvPr id="8" name="矩形 7"/>
          <p:cNvSpPr/>
          <p:nvPr/>
        </p:nvSpPr>
        <p:spPr>
          <a:xfrm>
            <a:off x="4797549" y="963613"/>
            <a:ext cx="2150715" cy="28803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安监员</a:t>
            </a:r>
            <a:endParaRPr lang="zh-CN" altLang="en-US" sz="1400" b="1" dirty="0">
              <a:solidFill>
                <a:schemeClr val="tx1"/>
              </a:solidFill>
            </a:endParaRPr>
          </a:p>
        </p:txBody>
      </p:sp>
      <p:cxnSp>
        <p:nvCxnSpPr>
          <p:cNvPr id="9" name="直接连接符 8"/>
          <p:cNvCxnSpPr/>
          <p:nvPr/>
        </p:nvCxnSpPr>
        <p:spPr>
          <a:xfrm>
            <a:off x="2536726" y="963613"/>
            <a:ext cx="0" cy="532859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768974" y="963613"/>
            <a:ext cx="0" cy="532859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菱形 10"/>
          <p:cNvSpPr/>
          <p:nvPr/>
        </p:nvSpPr>
        <p:spPr>
          <a:xfrm>
            <a:off x="2771800" y="2756464"/>
            <a:ext cx="1512168" cy="504056"/>
          </a:xfrm>
          <a:prstGeom prst="diamond">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报警是否已消除？</a:t>
            </a:r>
            <a:endParaRPr lang="zh-CN" altLang="en-US" sz="1000" b="1" dirty="0">
              <a:solidFill>
                <a:schemeClr val="tx1"/>
              </a:solidFill>
            </a:endParaRPr>
          </a:p>
        </p:txBody>
      </p:sp>
      <p:sp>
        <p:nvSpPr>
          <p:cNvPr id="52" name="流程图: 准备 51"/>
          <p:cNvSpPr/>
          <p:nvPr/>
        </p:nvSpPr>
        <p:spPr>
          <a:xfrm>
            <a:off x="35496" y="1421092"/>
            <a:ext cx="936104" cy="236283"/>
          </a:xfrm>
          <a:prstGeom prst="flowChartPreparation">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开始</a:t>
            </a:r>
            <a:endParaRPr lang="zh-CN" altLang="en-US" sz="1000" b="1" dirty="0">
              <a:solidFill>
                <a:schemeClr val="tx1"/>
              </a:solidFill>
            </a:endParaRPr>
          </a:p>
        </p:txBody>
      </p:sp>
      <p:sp>
        <p:nvSpPr>
          <p:cNvPr id="65" name="平行四边形 64"/>
          <p:cNvSpPr/>
          <p:nvPr/>
        </p:nvSpPr>
        <p:spPr>
          <a:xfrm>
            <a:off x="2781325" y="1855143"/>
            <a:ext cx="1473445" cy="359246"/>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报警显示，电话确认处理时间</a:t>
            </a:r>
            <a:endParaRPr lang="zh-CN" altLang="en-US" sz="1000" b="1" dirty="0">
              <a:solidFill>
                <a:schemeClr val="tx1"/>
              </a:solidFill>
            </a:endParaRPr>
          </a:p>
        </p:txBody>
      </p:sp>
      <p:sp>
        <p:nvSpPr>
          <p:cNvPr id="76" name="流程图: 预定义过程 75"/>
          <p:cNvSpPr/>
          <p:nvPr/>
        </p:nvSpPr>
        <p:spPr>
          <a:xfrm>
            <a:off x="558602" y="1846820"/>
            <a:ext cx="1862857" cy="383798"/>
          </a:xfrm>
          <a:prstGeom prst="flowChartPredefinedProcess">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企业安全人员确认应急处理时间和误差</a:t>
            </a:r>
            <a:endParaRPr lang="zh-CN" altLang="en-US" sz="1000" b="1" dirty="0">
              <a:solidFill>
                <a:schemeClr val="tx1"/>
              </a:solidFill>
            </a:endParaRPr>
          </a:p>
        </p:txBody>
      </p:sp>
      <p:cxnSp>
        <p:nvCxnSpPr>
          <p:cNvPr id="78" name="直接箭头连接符 77"/>
          <p:cNvCxnSpPr>
            <a:stCxn id="52" idx="3"/>
            <a:endCxn id="5" idx="1"/>
          </p:cNvCxnSpPr>
          <p:nvPr/>
        </p:nvCxnSpPr>
        <p:spPr bwMode="auto">
          <a:xfrm flipV="1">
            <a:off x="971600" y="1537581"/>
            <a:ext cx="1977501" cy="165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a:stCxn id="5" idx="2"/>
            <a:endCxn id="65" idx="0"/>
          </p:cNvCxnSpPr>
          <p:nvPr/>
        </p:nvCxnSpPr>
        <p:spPr bwMode="auto">
          <a:xfrm>
            <a:off x="3515271" y="1681597"/>
            <a:ext cx="2777" cy="17354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8" name="直接连接符 87"/>
          <p:cNvCxnSpPr>
            <a:stCxn id="76" idx="3"/>
            <a:endCxn id="65" idx="5"/>
          </p:cNvCxnSpPr>
          <p:nvPr/>
        </p:nvCxnSpPr>
        <p:spPr bwMode="auto">
          <a:xfrm flipV="1">
            <a:off x="2421459" y="2034766"/>
            <a:ext cx="404772" cy="3953"/>
          </a:xfrm>
          <a:prstGeom prst="line">
            <a:avLst/>
          </a:prstGeom>
          <a:ln w="952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9" name="流程图: 预定义过程 88"/>
          <p:cNvSpPr/>
          <p:nvPr/>
        </p:nvSpPr>
        <p:spPr>
          <a:xfrm>
            <a:off x="2804100" y="2367930"/>
            <a:ext cx="1440160" cy="273887"/>
          </a:xfrm>
          <a:prstGeom prst="flowChartPredefinedProcess">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到指定时间</a:t>
            </a:r>
            <a:endParaRPr lang="zh-CN" altLang="en-US" sz="1000" b="1" dirty="0">
              <a:solidFill>
                <a:schemeClr val="tx1"/>
              </a:solidFill>
            </a:endParaRPr>
          </a:p>
        </p:txBody>
      </p:sp>
      <p:cxnSp>
        <p:nvCxnSpPr>
          <p:cNvPr id="96" name="直接箭头连接符 95"/>
          <p:cNvCxnSpPr>
            <a:stCxn id="65" idx="4"/>
            <a:endCxn id="89" idx="0"/>
          </p:cNvCxnSpPr>
          <p:nvPr/>
        </p:nvCxnSpPr>
        <p:spPr bwMode="auto">
          <a:xfrm>
            <a:off x="3518048" y="2214389"/>
            <a:ext cx="6132" cy="15354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7" name="矩形 96"/>
          <p:cNvSpPr/>
          <p:nvPr/>
        </p:nvSpPr>
        <p:spPr>
          <a:xfrm>
            <a:off x="7005291" y="963613"/>
            <a:ext cx="2103213" cy="288032"/>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rPr>
              <a:t>安监局专家</a:t>
            </a:r>
            <a:endParaRPr lang="zh-CN" altLang="en-US" sz="1400" b="1" dirty="0">
              <a:solidFill>
                <a:schemeClr val="tx1"/>
              </a:solidFill>
            </a:endParaRPr>
          </a:p>
        </p:txBody>
      </p:sp>
      <p:cxnSp>
        <p:nvCxnSpPr>
          <p:cNvPr id="98" name="直接连接符 97"/>
          <p:cNvCxnSpPr/>
          <p:nvPr/>
        </p:nvCxnSpPr>
        <p:spPr>
          <a:xfrm>
            <a:off x="6976716" y="963613"/>
            <a:ext cx="0" cy="532859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163" idx="3"/>
            <a:endCxn id="106" idx="0"/>
          </p:cNvCxnSpPr>
          <p:nvPr/>
        </p:nvCxnSpPr>
        <p:spPr>
          <a:xfrm rot="16200000" flipH="1">
            <a:off x="-604277" y="4600451"/>
            <a:ext cx="2670703" cy="1668"/>
          </a:xfrm>
          <a:prstGeom prst="bentConnector3">
            <a:avLst>
              <a:gd name="adj1" fmla="val 50000"/>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00" name="平行四边形 99"/>
          <p:cNvSpPr/>
          <p:nvPr/>
        </p:nvSpPr>
        <p:spPr>
          <a:xfrm>
            <a:off x="5004048" y="2763994"/>
            <a:ext cx="1628594" cy="487001"/>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提升报警</a:t>
            </a:r>
            <a:r>
              <a:rPr lang="zh-CN" altLang="en-US" sz="1000" b="1" dirty="0" smtClean="0">
                <a:solidFill>
                  <a:schemeClr val="tx1"/>
                </a:solidFill>
              </a:rPr>
              <a:t>级别通知</a:t>
            </a:r>
            <a:r>
              <a:rPr lang="zh-CN" altLang="en-US" sz="1000" b="1" dirty="0">
                <a:solidFill>
                  <a:schemeClr val="tx1"/>
                </a:solidFill>
              </a:rPr>
              <a:t>安</a:t>
            </a:r>
            <a:r>
              <a:rPr lang="zh-CN" altLang="en-US" sz="1000" b="1" dirty="0" smtClean="0">
                <a:solidFill>
                  <a:schemeClr val="tx1"/>
                </a:solidFill>
              </a:rPr>
              <a:t>监员到现场协查</a:t>
            </a:r>
            <a:endParaRPr lang="zh-CN" altLang="en-US" sz="1000" b="1" dirty="0">
              <a:solidFill>
                <a:schemeClr val="tx1"/>
              </a:solidFill>
            </a:endParaRPr>
          </a:p>
        </p:txBody>
      </p:sp>
      <p:cxnSp>
        <p:nvCxnSpPr>
          <p:cNvPr id="103" name="直接箭头连接符 102"/>
          <p:cNvCxnSpPr>
            <a:stCxn id="89" idx="2"/>
            <a:endCxn id="11" idx="0"/>
          </p:cNvCxnSpPr>
          <p:nvPr/>
        </p:nvCxnSpPr>
        <p:spPr bwMode="auto">
          <a:xfrm>
            <a:off x="3524180" y="2641817"/>
            <a:ext cx="3704" cy="11464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p:cNvCxnSpPr>
            <a:stCxn id="11" idx="3"/>
            <a:endCxn id="100" idx="5"/>
          </p:cNvCxnSpPr>
          <p:nvPr/>
        </p:nvCxnSpPr>
        <p:spPr bwMode="auto">
          <a:xfrm flipV="1">
            <a:off x="4283968" y="3007495"/>
            <a:ext cx="780955" cy="99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06" name="流程图: 终止 105"/>
          <p:cNvSpPr/>
          <p:nvPr/>
        </p:nvSpPr>
        <p:spPr>
          <a:xfrm>
            <a:off x="232758" y="5936637"/>
            <a:ext cx="998299" cy="228667"/>
          </a:xfrm>
          <a:prstGeom prst="flowChartTerminator">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结束恢正常</a:t>
            </a:r>
            <a:endParaRPr lang="zh-CN" altLang="en-US" sz="1000" b="1" dirty="0">
              <a:solidFill>
                <a:schemeClr val="tx1"/>
              </a:solidFill>
            </a:endParaRPr>
          </a:p>
        </p:txBody>
      </p:sp>
      <p:sp>
        <p:nvSpPr>
          <p:cNvPr id="109" name="菱形 108"/>
          <p:cNvSpPr/>
          <p:nvPr/>
        </p:nvSpPr>
        <p:spPr>
          <a:xfrm>
            <a:off x="4998793" y="3376042"/>
            <a:ext cx="1642389" cy="504056"/>
          </a:xfrm>
          <a:prstGeom prst="diamond">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如果长时间无法治理</a:t>
            </a:r>
            <a:endParaRPr lang="zh-CN" altLang="en-US" sz="1000" b="1" dirty="0">
              <a:solidFill>
                <a:schemeClr val="tx1"/>
              </a:solidFill>
            </a:endParaRPr>
          </a:p>
        </p:txBody>
      </p:sp>
      <p:cxnSp>
        <p:nvCxnSpPr>
          <p:cNvPr id="111" name="直接箭头连接符 110"/>
          <p:cNvCxnSpPr>
            <a:stCxn id="100" idx="4"/>
            <a:endCxn id="109" idx="0"/>
          </p:cNvCxnSpPr>
          <p:nvPr/>
        </p:nvCxnSpPr>
        <p:spPr bwMode="auto">
          <a:xfrm>
            <a:off x="5818345" y="3250995"/>
            <a:ext cx="1643" cy="125047"/>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14" name="平行四边形 113"/>
          <p:cNvSpPr/>
          <p:nvPr/>
        </p:nvSpPr>
        <p:spPr>
          <a:xfrm>
            <a:off x="2954539" y="4581128"/>
            <a:ext cx="1473445" cy="386904"/>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通知监控人员提升报警级别</a:t>
            </a:r>
            <a:endParaRPr lang="zh-CN" altLang="en-US" sz="1000" b="1" dirty="0">
              <a:solidFill>
                <a:schemeClr val="tx1"/>
              </a:solidFill>
            </a:endParaRPr>
          </a:p>
        </p:txBody>
      </p:sp>
      <p:cxnSp>
        <p:nvCxnSpPr>
          <p:cNvPr id="119" name="肘形连接符 118"/>
          <p:cNvCxnSpPr>
            <a:stCxn id="109" idx="3"/>
            <a:endCxn id="114" idx="2"/>
          </p:cNvCxnSpPr>
          <p:nvPr/>
        </p:nvCxnSpPr>
        <p:spPr bwMode="auto">
          <a:xfrm flipH="1">
            <a:off x="4379621" y="3628070"/>
            <a:ext cx="2261561" cy="1146510"/>
          </a:xfrm>
          <a:prstGeom prst="bentConnector3">
            <a:avLst>
              <a:gd name="adj1" fmla="val -10108"/>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20" name="平行四边形 119"/>
          <p:cNvSpPr/>
          <p:nvPr/>
        </p:nvSpPr>
        <p:spPr>
          <a:xfrm>
            <a:off x="7358587" y="4410248"/>
            <a:ext cx="1557641" cy="386904"/>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并通通报相关领导</a:t>
            </a:r>
            <a:endParaRPr lang="zh-CN" altLang="en-US" sz="1000" b="1" dirty="0">
              <a:solidFill>
                <a:schemeClr val="tx1"/>
              </a:solidFill>
            </a:endParaRPr>
          </a:p>
        </p:txBody>
      </p:sp>
      <p:cxnSp>
        <p:nvCxnSpPr>
          <p:cNvPr id="122" name="肘形连接符 121"/>
          <p:cNvCxnSpPr>
            <a:stCxn id="109" idx="3"/>
            <a:endCxn id="120" idx="0"/>
          </p:cNvCxnSpPr>
          <p:nvPr/>
        </p:nvCxnSpPr>
        <p:spPr bwMode="auto">
          <a:xfrm>
            <a:off x="6641182" y="3628070"/>
            <a:ext cx="1496226" cy="782178"/>
          </a:xfrm>
          <a:prstGeom prst="bentConnector2">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25" name="流程图: 预定义过程 124"/>
          <p:cNvSpPr/>
          <p:nvPr/>
        </p:nvSpPr>
        <p:spPr>
          <a:xfrm>
            <a:off x="7226771" y="4928526"/>
            <a:ext cx="1824121" cy="360040"/>
          </a:xfrm>
          <a:prstGeom prst="flowChartPredefinedProcess">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rPr>
              <a:t>组织专家现场应急处理并报告有关部门</a:t>
            </a:r>
            <a:endParaRPr lang="zh-CN" altLang="en-US" sz="1000" b="1" dirty="0">
              <a:solidFill>
                <a:schemeClr val="tx1"/>
              </a:solidFill>
            </a:endParaRPr>
          </a:p>
        </p:txBody>
      </p:sp>
      <p:cxnSp>
        <p:nvCxnSpPr>
          <p:cNvPr id="127" name="直接箭头连接符 126"/>
          <p:cNvCxnSpPr>
            <a:stCxn id="120" idx="4"/>
            <a:endCxn id="125" idx="0"/>
          </p:cNvCxnSpPr>
          <p:nvPr/>
        </p:nvCxnSpPr>
        <p:spPr bwMode="auto">
          <a:xfrm>
            <a:off x="8137408" y="4797152"/>
            <a:ext cx="1424" cy="13137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0" name="平行四边形 129"/>
          <p:cNvSpPr/>
          <p:nvPr/>
        </p:nvSpPr>
        <p:spPr>
          <a:xfrm>
            <a:off x="1007272" y="4840586"/>
            <a:ext cx="1471163" cy="519988"/>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隐患</a:t>
            </a:r>
            <a:r>
              <a:rPr lang="zh-CN" altLang="en-US" sz="1000" b="1" dirty="0" smtClean="0">
                <a:solidFill>
                  <a:schemeClr val="tx1"/>
                </a:solidFill>
              </a:rPr>
              <a:t>治理</a:t>
            </a:r>
            <a:r>
              <a:rPr lang="zh-CN" altLang="en-US" sz="1000" b="1" dirty="0">
                <a:solidFill>
                  <a:schemeClr val="tx1"/>
                </a:solidFill>
              </a:rPr>
              <a:t>完成</a:t>
            </a:r>
            <a:r>
              <a:rPr lang="zh-CN" altLang="en-US" sz="1000" b="1" dirty="0" smtClean="0">
                <a:solidFill>
                  <a:schemeClr val="tx1"/>
                </a:solidFill>
              </a:rPr>
              <a:t>后，治理过程上</a:t>
            </a:r>
            <a:r>
              <a:rPr lang="zh-CN" altLang="en-US" sz="1000" b="1" dirty="0">
                <a:solidFill>
                  <a:schemeClr val="tx1"/>
                </a:solidFill>
              </a:rPr>
              <a:t>传到平台系统</a:t>
            </a:r>
          </a:p>
        </p:txBody>
      </p:sp>
      <p:cxnSp>
        <p:nvCxnSpPr>
          <p:cNvPr id="132" name="直接箭头连接符 131"/>
          <p:cNvCxnSpPr>
            <a:stCxn id="125" idx="1"/>
            <a:endCxn id="130" idx="2"/>
          </p:cNvCxnSpPr>
          <p:nvPr/>
        </p:nvCxnSpPr>
        <p:spPr bwMode="auto">
          <a:xfrm flipH="1" flipV="1">
            <a:off x="2413437" y="5100580"/>
            <a:ext cx="4813334" cy="796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a:stCxn id="130" idx="5"/>
          </p:cNvCxnSpPr>
          <p:nvPr/>
        </p:nvCxnSpPr>
        <p:spPr bwMode="auto">
          <a:xfrm flipH="1">
            <a:off x="765996" y="5100580"/>
            <a:ext cx="306275"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45" name="平行四边形 144"/>
          <p:cNvSpPr/>
          <p:nvPr/>
        </p:nvSpPr>
        <p:spPr>
          <a:xfrm>
            <a:off x="4855839" y="5377807"/>
            <a:ext cx="1870824" cy="301525"/>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隐患治理完成后，</a:t>
            </a:r>
            <a:r>
              <a:rPr lang="zh-CN" altLang="en-US" sz="1000" b="1" dirty="0" smtClean="0">
                <a:solidFill>
                  <a:schemeClr val="tx1"/>
                </a:solidFill>
              </a:rPr>
              <a:t>督</a:t>
            </a:r>
            <a:r>
              <a:rPr lang="zh-CN" altLang="en-US" sz="1000" b="1" dirty="0">
                <a:solidFill>
                  <a:schemeClr val="tx1"/>
                </a:solidFill>
              </a:rPr>
              <a:t>查报告上传到平台系统</a:t>
            </a:r>
          </a:p>
        </p:txBody>
      </p:sp>
      <p:cxnSp>
        <p:nvCxnSpPr>
          <p:cNvPr id="149" name="肘形连接符 148"/>
          <p:cNvCxnSpPr>
            <a:stCxn id="125" idx="2"/>
            <a:endCxn id="145" idx="2"/>
          </p:cNvCxnSpPr>
          <p:nvPr/>
        </p:nvCxnSpPr>
        <p:spPr bwMode="auto">
          <a:xfrm rot="5400000">
            <a:off x="7293900" y="4683638"/>
            <a:ext cx="240004" cy="1449860"/>
          </a:xfrm>
          <a:prstGeom prst="bentConnector2">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51" name="直接箭头连接符 150"/>
          <p:cNvCxnSpPr>
            <a:stCxn id="145" idx="5"/>
          </p:cNvCxnSpPr>
          <p:nvPr/>
        </p:nvCxnSpPr>
        <p:spPr bwMode="auto">
          <a:xfrm flipH="1">
            <a:off x="727983" y="5528570"/>
            <a:ext cx="4165547" cy="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60" name="矩形 159"/>
          <p:cNvSpPr/>
          <p:nvPr/>
        </p:nvSpPr>
        <p:spPr>
          <a:xfrm>
            <a:off x="6781075" y="3511328"/>
            <a:ext cx="19564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F0000"/>
                </a:solidFill>
              </a:rPr>
              <a:t>是</a:t>
            </a:r>
            <a:endParaRPr lang="zh-CN" altLang="en-US" sz="1400" b="1" dirty="0">
              <a:solidFill>
                <a:srgbClr val="FF0000"/>
              </a:solidFill>
            </a:endParaRPr>
          </a:p>
        </p:txBody>
      </p:sp>
      <p:sp>
        <p:nvSpPr>
          <p:cNvPr id="161" name="矩形 160"/>
          <p:cNvSpPr/>
          <p:nvPr/>
        </p:nvSpPr>
        <p:spPr>
          <a:xfrm>
            <a:off x="4520375" y="2928218"/>
            <a:ext cx="195641" cy="18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否</a:t>
            </a:r>
          </a:p>
        </p:txBody>
      </p:sp>
      <p:sp>
        <p:nvSpPr>
          <p:cNvPr id="163" name="平行四边形 162"/>
          <p:cNvSpPr/>
          <p:nvPr/>
        </p:nvSpPr>
        <p:spPr>
          <a:xfrm>
            <a:off x="42727" y="2754955"/>
            <a:ext cx="1502770" cy="510979"/>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隐患</a:t>
            </a:r>
            <a:r>
              <a:rPr lang="zh-CN" altLang="en-US" sz="1000" b="1" dirty="0" smtClean="0">
                <a:solidFill>
                  <a:schemeClr val="tx1"/>
                </a:solidFill>
              </a:rPr>
              <a:t>治理</a:t>
            </a:r>
            <a:r>
              <a:rPr lang="zh-CN" altLang="en-US" sz="1000" b="1" dirty="0">
                <a:solidFill>
                  <a:schemeClr val="tx1"/>
                </a:solidFill>
              </a:rPr>
              <a:t>完成</a:t>
            </a:r>
            <a:r>
              <a:rPr lang="zh-CN" altLang="en-US" sz="1000" b="1" dirty="0" smtClean="0">
                <a:solidFill>
                  <a:schemeClr val="tx1"/>
                </a:solidFill>
              </a:rPr>
              <a:t>后，</a:t>
            </a:r>
            <a:r>
              <a:rPr lang="zh-CN" altLang="en-US" sz="1000" b="1" dirty="0">
                <a:solidFill>
                  <a:schemeClr val="tx1"/>
                </a:solidFill>
              </a:rPr>
              <a:t>自查报告上传到平台系统</a:t>
            </a:r>
          </a:p>
        </p:txBody>
      </p:sp>
      <p:cxnSp>
        <p:nvCxnSpPr>
          <p:cNvPr id="166" name="直接箭头连接符 165"/>
          <p:cNvCxnSpPr>
            <a:stCxn id="11" idx="1"/>
            <a:endCxn id="163" idx="2"/>
          </p:cNvCxnSpPr>
          <p:nvPr/>
        </p:nvCxnSpPr>
        <p:spPr bwMode="auto">
          <a:xfrm flipH="1">
            <a:off x="1481625" y="3008492"/>
            <a:ext cx="1290175" cy="1953"/>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59" name="矩形 158"/>
          <p:cNvSpPr/>
          <p:nvPr/>
        </p:nvSpPr>
        <p:spPr>
          <a:xfrm>
            <a:off x="1980344" y="2892624"/>
            <a:ext cx="195641"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rgbClr val="FF0000"/>
                </a:solidFill>
              </a:rPr>
              <a:t>是</a:t>
            </a:r>
            <a:endParaRPr lang="zh-CN" altLang="en-US" sz="1400" b="1" dirty="0">
              <a:solidFill>
                <a:srgbClr val="FF0000"/>
              </a:solidFill>
            </a:endParaRPr>
          </a:p>
        </p:txBody>
      </p:sp>
      <p:sp>
        <p:nvSpPr>
          <p:cNvPr id="50" name="平行四边形 49"/>
          <p:cNvSpPr/>
          <p:nvPr/>
        </p:nvSpPr>
        <p:spPr>
          <a:xfrm>
            <a:off x="4850582" y="4135587"/>
            <a:ext cx="1870824" cy="301525"/>
          </a:xfrm>
          <a:prstGeom prst="parallelogram">
            <a:avLst/>
          </a:prstGeom>
          <a:solidFill>
            <a:schemeClr val="tx2">
              <a:lumMod val="20000"/>
              <a:lumOff val="8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rPr>
              <a:t>隐患治理完成后</a:t>
            </a:r>
            <a:r>
              <a:rPr lang="zh-CN" altLang="en-US" sz="1000" b="1" dirty="0" smtClean="0">
                <a:solidFill>
                  <a:schemeClr val="tx1"/>
                </a:solidFill>
              </a:rPr>
              <a:t>，协查</a:t>
            </a:r>
            <a:r>
              <a:rPr lang="zh-CN" altLang="en-US" sz="1000" b="1" dirty="0">
                <a:solidFill>
                  <a:schemeClr val="tx1"/>
                </a:solidFill>
              </a:rPr>
              <a:t>报告上传到平台系统</a:t>
            </a:r>
          </a:p>
        </p:txBody>
      </p:sp>
      <p:cxnSp>
        <p:nvCxnSpPr>
          <p:cNvPr id="17" name="直接箭头连接符 16"/>
          <p:cNvCxnSpPr>
            <a:stCxn id="109" idx="2"/>
            <a:endCxn id="50" idx="1"/>
          </p:cNvCxnSpPr>
          <p:nvPr/>
        </p:nvCxnSpPr>
        <p:spPr bwMode="auto">
          <a:xfrm>
            <a:off x="5819988" y="3880098"/>
            <a:ext cx="3697" cy="25548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62" name="矩形 161"/>
          <p:cNvSpPr/>
          <p:nvPr/>
        </p:nvSpPr>
        <p:spPr>
          <a:xfrm>
            <a:off x="5888527" y="3889648"/>
            <a:ext cx="195641" cy="18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rPr>
              <a:t>否</a:t>
            </a:r>
          </a:p>
        </p:txBody>
      </p:sp>
      <p:cxnSp>
        <p:nvCxnSpPr>
          <p:cNvPr id="19" name="直接箭头连接符 18"/>
          <p:cNvCxnSpPr>
            <a:stCxn id="50" idx="5"/>
          </p:cNvCxnSpPr>
          <p:nvPr/>
        </p:nvCxnSpPr>
        <p:spPr bwMode="auto">
          <a:xfrm flipH="1" flipV="1">
            <a:off x="765996" y="4286349"/>
            <a:ext cx="4122277" cy="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231836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应急信息库</a:t>
            </a:r>
            <a:endParaRPr lang="zh-CN" altLang="en-US" b="1" dirty="0">
              <a:solidFill>
                <a:schemeClr val="accent1"/>
              </a:solidFill>
              <a:latin typeface="微软雅黑" pitchFamily="34" charset="-122"/>
              <a:ea typeface="微软雅黑" pitchFamily="34" charset="-122"/>
            </a:endParaRPr>
          </a:p>
        </p:txBody>
      </p:sp>
      <p:graphicFrame>
        <p:nvGraphicFramePr>
          <p:cNvPr id="5" name="图示 4"/>
          <p:cNvGraphicFramePr/>
          <p:nvPr>
            <p:extLst>
              <p:ext uri="{D42A27DB-BD31-4B8C-83A1-F6EECF244321}">
                <p14:modId xmlns:p14="http://schemas.microsoft.com/office/powerpoint/2010/main" val="1551514065"/>
              </p:ext>
            </p:extLst>
          </p:nvPr>
        </p:nvGraphicFramePr>
        <p:xfrm>
          <a:off x="1475656" y="1412776"/>
          <a:ext cx="6096000" cy="4464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1276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报警信息监控</a:t>
            </a:r>
          </a:p>
        </p:txBody>
      </p:sp>
      <p:graphicFrame>
        <p:nvGraphicFramePr>
          <p:cNvPr id="4" name="图示 3"/>
          <p:cNvGraphicFramePr/>
          <p:nvPr>
            <p:extLst>
              <p:ext uri="{D42A27DB-BD31-4B8C-83A1-F6EECF244321}">
                <p14:modId xmlns:p14="http://schemas.microsoft.com/office/powerpoint/2010/main" val="1337033421"/>
              </p:ext>
            </p:extLst>
          </p:nvPr>
        </p:nvGraphicFramePr>
        <p:xfrm>
          <a:off x="107504" y="1196752"/>
          <a:ext cx="8892480" cy="4824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3152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accent1"/>
                </a:solidFill>
                <a:latin typeface="微软雅黑" pitchFamily="34" charset="-122"/>
                <a:ea typeface="微软雅黑" pitchFamily="34" charset="-122"/>
              </a:rPr>
              <a:t>公司简介</a:t>
            </a:r>
            <a:endParaRPr lang="zh-CN" altLang="en-US" b="1" dirty="0">
              <a:solidFill>
                <a:schemeClr val="accent1"/>
              </a:solidFill>
              <a:latin typeface="微软雅黑" pitchFamily="34" charset="-122"/>
              <a:ea typeface="微软雅黑" pitchFamily="34" charset="-122"/>
            </a:endParaRPr>
          </a:p>
        </p:txBody>
      </p:sp>
      <p:sp>
        <p:nvSpPr>
          <p:cNvPr id="5" name="PPBand72"/>
          <p:cNvSpPr>
            <a:spLocks noChangeArrowheads="1"/>
          </p:cNvSpPr>
          <p:nvPr/>
        </p:nvSpPr>
        <p:spPr bwMode="auto">
          <a:xfrm>
            <a:off x="539750" y="1052513"/>
            <a:ext cx="7989888" cy="280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fontAlgn="base">
              <a:spcBef>
                <a:spcPct val="20000"/>
              </a:spcBef>
              <a:spcAft>
                <a:spcPct val="0"/>
              </a:spcAft>
              <a:buChar char="»"/>
              <a:defRPr sz="2000">
                <a:solidFill>
                  <a:schemeClr val="tx1"/>
                </a:solidFill>
                <a:latin typeface="Arial" charset="0"/>
                <a:ea typeface="宋体" charset="-122"/>
              </a:defRPr>
            </a:lvl6pPr>
            <a:lvl7pPr marL="2971800" indent="-228600" fontAlgn="base">
              <a:spcBef>
                <a:spcPct val="20000"/>
              </a:spcBef>
              <a:spcAft>
                <a:spcPct val="0"/>
              </a:spcAft>
              <a:buChar char="»"/>
              <a:defRPr sz="2000">
                <a:solidFill>
                  <a:schemeClr val="tx1"/>
                </a:solidFill>
                <a:latin typeface="Arial" charset="0"/>
                <a:ea typeface="宋体" charset="-122"/>
              </a:defRPr>
            </a:lvl7pPr>
            <a:lvl8pPr marL="3429000" indent="-228600" fontAlgn="base">
              <a:spcBef>
                <a:spcPct val="20000"/>
              </a:spcBef>
              <a:spcAft>
                <a:spcPct val="0"/>
              </a:spcAft>
              <a:buChar char="»"/>
              <a:defRPr sz="2000">
                <a:solidFill>
                  <a:schemeClr val="tx1"/>
                </a:solidFill>
                <a:latin typeface="Arial" charset="0"/>
                <a:ea typeface="宋体" charset="-122"/>
              </a:defRPr>
            </a:lvl8pPr>
            <a:lvl9pPr marL="3886200" indent="-228600" fontAlgn="base">
              <a:spcBef>
                <a:spcPct val="20000"/>
              </a:spcBef>
              <a:spcAft>
                <a:spcPct val="0"/>
              </a:spcAft>
              <a:buChar char="»"/>
              <a:defRPr sz="2000">
                <a:solidFill>
                  <a:schemeClr val="tx1"/>
                </a:solidFill>
                <a:latin typeface="Arial" charset="0"/>
                <a:ea typeface="宋体" charset="-122"/>
              </a:defRPr>
            </a:lvl9pPr>
          </a:lstStyle>
          <a:p>
            <a:pPr>
              <a:lnSpc>
                <a:spcPct val="120000"/>
              </a:lnSpc>
              <a:spcBef>
                <a:spcPct val="0"/>
              </a:spcBef>
            </a:pPr>
            <a:r>
              <a:rPr lang="zh-CN" altLang="en-US" sz="1800" dirty="0" smtClean="0">
                <a:latin typeface="Verdana" pitchFamily="34" charset="0"/>
                <a:ea typeface="黑体" pitchFamily="2" charset="-122"/>
              </a:rPr>
              <a:t>北京高新技术企业、双软企业</a:t>
            </a:r>
            <a:endParaRPr lang="en-US" altLang="zh-CN" sz="1800" dirty="0" smtClean="0">
              <a:latin typeface="Verdana" pitchFamily="34" charset="0"/>
              <a:ea typeface="黑体" pitchFamily="2" charset="-122"/>
            </a:endParaRPr>
          </a:p>
          <a:p>
            <a:pPr>
              <a:lnSpc>
                <a:spcPct val="120000"/>
              </a:lnSpc>
              <a:spcBef>
                <a:spcPct val="0"/>
              </a:spcBef>
            </a:pPr>
            <a:r>
              <a:rPr lang="zh-CN" altLang="en-US" sz="1800" dirty="0">
                <a:latin typeface="Verdana" pitchFamily="34" charset="0"/>
                <a:ea typeface="黑体" pitchFamily="2" charset="-122"/>
              </a:rPr>
              <a:t>拥有上百人的本地化维护团队</a:t>
            </a:r>
            <a:endParaRPr lang="en-US" altLang="zh-CN" sz="1800" dirty="0">
              <a:latin typeface="Verdana" pitchFamily="34" charset="0"/>
              <a:ea typeface="黑体" pitchFamily="2" charset="-122"/>
            </a:endParaRPr>
          </a:p>
          <a:p>
            <a:pPr>
              <a:lnSpc>
                <a:spcPct val="120000"/>
              </a:lnSpc>
              <a:spcBef>
                <a:spcPct val="0"/>
              </a:spcBef>
            </a:pPr>
            <a:r>
              <a:rPr lang="zh-CN" altLang="en-US" sz="1800" dirty="0">
                <a:latin typeface="Verdana" pitchFamily="34" charset="0"/>
                <a:ea typeface="黑体" pitchFamily="2" charset="-122"/>
              </a:rPr>
              <a:t>内蒙古覆盖最广的煤炭监控联网平台厂家</a:t>
            </a:r>
            <a:endParaRPr lang="en-US" altLang="zh-CN" sz="1800" dirty="0">
              <a:latin typeface="Verdana" pitchFamily="34" charset="0"/>
              <a:ea typeface="黑体" pitchFamily="2" charset="-122"/>
            </a:endParaRPr>
          </a:p>
          <a:p>
            <a:pPr>
              <a:lnSpc>
                <a:spcPct val="120000"/>
              </a:lnSpc>
              <a:spcBef>
                <a:spcPct val="0"/>
              </a:spcBef>
            </a:pPr>
            <a:r>
              <a:rPr lang="zh-CN" altLang="en-US" sz="1800" dirty="0" smtClean="0">
                <a:latin typeface="Verdana" pitchFamily="34" charset="0"/>
                <a:ea typeface="黑体" pitchFamily="2" charset="-122"/>
              </a:rPr>
              <a:t>阿拉善危化平台项目</a:t>
            </a:r>
            <a:endParaRPr lang="en-US" altLang="zh-CN" sz="1800" dirty="0" smtClean="0">
              <a:latin typeface="Verdana" pitchFamily="34" charset="0"/>
              <a:ea typeface="黑体" pitchFamily="2" charset="-122"/>
            </a:endParaRPr>
          </a:p>
          <a:p>
            <a:pPr>
              <a:lnSpc>
                <a:spcPct val="120000"/>
              </a:lnSpc>
              <a:spcBef>
                <a:spcPct val="0"/>
              </a:spcBef>
            </a:pPr>
            <a:r>
              <a:rPr lang="zh-CN" altLang="en-US" sz="1800" dirty="0">
                <a:latin typeface="Verdana" pitchFamily="34" charset="0"/>
                <a:ea typeface="黑体" pitchFamily="2" charset="-122"/>
              </a:rPr>
              <a:t>国内第一套煤炭安全监控联网</a:t>
            </a:r>
            <a:r>
              <a:rPr lang="zh-CN" altLang="en-US" sz="1800" dirty="0" smtClean="0">
                <a:latin typeface="Verdana" pitchFamily="34" charset="0"/>
                <a:ea typeface="黑体" pitchFamily="2" charset="-122"/>
              </a:rPr>
              <a:t>平台</a:t>
            </a:r>
            <a:endParaRPr lang="en-US" altLang="zh-CN" sz="1800" dirty="0">
              <a:latin typeface="Verdana" pitchFamily="34" charset="0"/>
              <a:ea typeface="黑体" pitchFamily="2" charset="-122"/>
            </a:endParaRPr>
          </a:p>
        </p:txBody>
      </p:sp>
      <p:pic>
        <p:nvPicPr>
          <p:cNvPr id="6" name="Picture 107" descr="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1" y="4581129"/>
            <a:ext cx="5357724" cy="151216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755576" y="3026744"/>
            <a:ext cx="2592288" cy="1368152"/>
            <a:chOff x="587017" y="3026744"/>
            <a:chExt cx="2592288" cy="1368152"/>
          </a:xfrm>
        </p:grpSpPr>
        <p:sp>
          <p:nvSpPr>
            <p:cNvPr id="8" name="Rectangle 110"/>
            <p:cNvSpPr>
              <a:spLocks noChangeArrowheads="1"/>
            </p:cNvSpPr>
            <p:nvPr/>
          </p:nvSpPr>
          <p:spPr bwMode="auto">
            <a:xfrm>
              <a:off x="587017" y="3026744"/>
              <a:ext cx="2592288" cy="1368152"/>
            </a:xfrm>
            <a:prstGeom prst="rect">
              <a:avLst/>
            </a:prstGeom>
            <a:noFill/>
            <a:ln w="19050">
              <a:solidFill>
                <a:srgbClr val="EAEAE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6" name="Picture 2" descr="http://www.bjhaph.com/images/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6594" y="3284984"/>
              <a:ext cx="2200275" cy="742951"/>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C:\Users\Administrator\AppData\Roaming\Foxmail7\Temp-7468-20150428194453\计算机软件著作权登记证书.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80" y="1005820"/>
            <a:ext cx="3743188" cy="515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538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708" y="447675"/>
            <a:ext cx="4320479" cy="487363"/>
          </a:xfrm>
        </p:spPr>
        <p:txBody>
          <a:bodyPr/>
          <a:lstStyle/>
          <a:p>
            <a:pPr>
              <a:defRPr/>
            </a:pPr>
            <a:r>
              <a:rPr lang="en-US" altLang="zh-CN" b="1" dirty="0" smtClean="0">
                <a:solidFill>
                  <a:schemeClr val="accent1"/>
                </a:solidFill>
                <a:latin typeface="微软雅黑" pitchFamily="34" charset="-122"/>
                <a:ea typeface="微软雅黑" pitchFamily="34" charset="-122"/>
              </a:rPr>
              <a:t>GIS</a:t>
            </a:r>
            <a:r>
              <a:rPr lang="zh-CN" altLang="en-US" b="1" dirty="0" smtClean="0">
                <a:solidFill>
                  <a:schemeClr val="accent1"/>
                </a:solidFill>
                <a:latin typeface="微软雅黑" pitchFamily="34" charset="-122"/>
                <a:ea typeface="微软雅黑" pitchFamily="34" charset="-122"/>
              </a:rPr>
              <a:t>地理信息</a:t>
            </a:r>
            <a:endParaRPr lang="zh-CN" altLang="en-US" b="1" dirty="0">
              <a:solidFill>
                <a:schemeClr val="accent1"/>
              </a:solidFill>
              <a:latin typeface="微软雅黑" pitchFamily="34" charset="-122"/>
              <a:ea typeface="微软雅黑" pitchFamily="34" charset="-122"/>
            </a:endParaRPr>
          </a:p>
        </p:txBody>
      </p:sp>
      <p:pic>
        <p:nvPicPr>
          <p:cNvPr id="4" name="图片 3"/>
          <p:cNvPicPr/>
          <p:nvPr/>
        </p:nvPicPr>
        <p:blipFill>
          <a:blip r:embed="rId2" cstate="print"/>
          <a:stretch>
            <a:fillRect/>
          </a:stretch>
        </p:blipFill>
        <p:spPr>
          <a:xfrm>
            <a:off x="79939" y="1772816"/>
            <a:ext cx="9001269" cy="4081934"/>
          </a:xfrm>
          <a:prstGeom prst="rect">
            <a:avLst/>
          </a:prstGeom>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1124744"/>
            <a:ext cx="4896544" cy="2818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232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326" y="3792102"/>
            <a:ext cx="3963482" cy="2003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政府端隐患排查管理</a:t>
            </a:r>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t="12035" r="1122" b="3552"/>
          <a:stretch>
            <a:fillRect/>
          </a:stretch>
        </p:blipFill>
        <p:spPr bwMode="auto">
          <a:xfrm>
            <a:off x="380326" y="1240721"/>
            <a:ext cx="3963482" cy="2181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8024" y="1196752"/>
            <a:ext cx="3948163" cy="218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1215497" y="2058773"/>
            <a:ext cx="2233613" cy="457200"/>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rPr>
              <a:t>隐患统计分析</a:t>
            </a:r>
            <a:endParaRPr lang="en-US" altLang="zh-CN"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8" name="矩形 7"/>
          <p:cNvSpPr/>
          <p:nvPr/>
        </p:nvSpPr>
        <p:spPr>
          <a:xfrm>
            <a:off x="5508104" y="2112595"/>
            <a:ext cx="2103794" cy="461963"/>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rPr>
              <a:t>排查规范管理</a:t>
            </a:r>
            <a:endParaRPr lang="en-US" altLang="zh-CN"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pic>
        <p:nvPicPr>
          <p:cNvPr id="9"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8023" y="3861048"/>
            <a:ext cx="3948163" cy="179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p:nvPr/>
        </p:nvSpPr>
        <p:spPr>
          <a:xfrm>
            <a:off x="1123546" y="4793718"/>
            <a:ext cx="2120686" cy="461962"/>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rPr>
              <a:t>隐患现场核查</a:t>
            </a:r>
            <a:endParaRPr lang="en-US" altLang="zh-CN"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11" name="矩形 10"/>
          <p:cNvSpPr/>
          <p:nvPr/>
        </p:nvSpPr>
        <p:spPr>
          <a:xfrm>
            <a:off x="5645297" y="4625971"/>
            <a:ext cx="2233613" cy="460375"/>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rPr>
              <a:t>隐患挂牌督办</a:t>
            </a:r>
            <a:endParaRPr lang="en-US" altLang="zh-CN" sz="2400" b="1" dirty="0" smtClean="0">
              <a:solidFill>
                <a:srgbClr val="3333CC"/>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74025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p:nvPr/>
        </p:nvPicPr>
        <p:blipFill>
          <a:blip r:embed="rId2" cstate="print"/>
          <a:stretch>
            <a:fillRect/>
          </a:stretch>
        </p:blipFill>
        <p:spPr>
          <a:xfrm>
            <a:off x="4432757" y="1148919"/>
            <a:ext cx="4392488" cy="2618859"/>
          </a:xfrm>
          <a:prstGeom prst="rect">
            <a:avLst/>
          </a:prstGeom>
        </p:spPr>
      </p:pic>
      <p:pic>
        <p:nvPicPr>
          <p:cNvPr id="11" name="图片 10"/>
          <p:cNvPicPr/>
          <p:nvPr/>
        </p:nvPicPr>
        <p:blipFill>
          <a:blip r:embed="rId3" cstate="print"/>
          <a:stretch>
            <a:fillRect/>
          </a:stretch>
        </p:blipFill>
        <p:spPr>
          <a:xfrm>
            <a:off x="107504" y="1117043"/>
            <a:ext cx="4032448" cy="2668372"/>
          </a:xfrm>
          <a:prstGeom prst="rect">
            <a:avLst/>
          </a:prstGeom>
        </p:spPr>
      </p:pic>
      <p:sp>
        <p:nvSpPr>
          <p:cNvPr id="2" name="标题 1"/>
          <p:cNvSpPr>
            <a:spLocks noGrp="1"/>
          </p:cNvSpPr>
          <p:nvPr>
            <p:ph type="title"/>
          </p:nvPr>
        </p:nvSpPr>
        <p:spPr/>
        <p:txBody>
          <a:bodyPr/>
          <a:lstStyle/>
          <a:p>
            <a:r>
              <a:rPr lang="zh-CN" altLang="en-US" b="1" dirty="0">
                <a:solidFill>
                  <a:schemeClr val="accent1"/>
                </a:solidFill>
                <a:latin typeface="微软雅黑" pitchFamily="34" charset="-122"/>
                <a:ea typeface="微软雅黑" pitchFamily="34" charset="-122"/>
              </a:rPr>
              <a:t>企业端隐患排查管理</a:t>
            </a:r>
          </a:p>
        </p:txBody>
      </p:sp>
      <p:sp>
        <p:nvSpPr>
          <p:cNvPr id="4" name="圆柱形 3"/>
          <p:cNvSpPr/>
          <p:nvPr/>
        </p:nvSpPr>
        <p:spPr>
          <a:xfrm>
            <a:off x="2725759" y="4069284"/>
            <a:ext cx="3413995" cy="519090"/>
          </a:xfrm>
          <a:prstGeom prst="can">
            <a:avLst>
              <a:gd name="adj" fmla="val 21351"/>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000" b="1" dirty="0" smtClean="0">
                <a:solidFill>
                  <a:srgbClr val="FFFFFF"/>
                </a:solidFill>
                <a:ea typeface="宋体" panose="02010600030101010101" pitchFamily="2" charset="-122"/>
              </a:rPr>
              <a:t>各行业隐患分类排查数据库</a:t>
            </a:r>
          </a:p>
        </p:txBody>
      </p:sp>
      <p:sp>
        <p:nvSpPr>
          <p:cNvPr id="8" name="横卷形 7"/>
          <p:cNvSpPr/>
          <p:nvPr/>
        </p:nvSpPr>
        <p:spPr>
          <a:xfrm>
            <a:off x="1763688" y="5325357"/>
            <a:ext cx="5591951" cy="471507"/>
          </a:xfrm>
          <a:prstGeom prst="horizontalScroll">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000" b="1" dirty="0" smtClean="0">
                <a:solidFill>
                  <a:srgbClr val="FFFFFF"/>
                </a:solidFill>
                <a:ea typeface="宋体" panose="02010600030101010101" pitchFamily="2" charset="-122"/>
              </a:rPr>
              <a:t>国家、省及地方相关法规、规范、标准和文件</a:t>
            </a:r>
          </a:p>
        </p:txBody>
      </p:sp>
      <p:sp>
        <p:nvSpPr>
          <p:cNvPr id="9" name="上箭头 8"/>
          <p:cNvSpPr/>
          <p:nvPr/>
        </p:nvSpPr>
        <p:spPr>
          <a:xfrm>
            <a:off x="3484510" y="4709255"/>
            <a:ext cx="1988574" cy="61508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b="1" dirty="0" smtClean="0">
                <a:solidFill>
                  <a:srgbClr val="FF0000"/>
                </a:solidFill>
                <a:ea typeface="宋体" panose="02010600030101010101" pitchFamily="2" charset="-122"/>
              </a:rPr>
              <a:t>提炼、分解</a:t>
            </a:r>
          </a:p>
        </p:txBody>
      </p:sp>
      <p:sp>
        <p:nvSpPr>
          <p:cNvPr id="10" name="矩形 9"/>
          <p:cNvSpPr/>
          <p:nvPr/>
        </p:nvSpPr>
        <p:spPr>
          <a:xfrm>
            <a:off x="3100118" y="2227515"/>
            <a:ext cx="2757358" cy="461665"/>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rPr>
              <a:t>企业隐患排查终端</a:t>
            </a:r>
            <a:endParaRPr lang="en-US" altLang="zh-CN" sz="2400" b="1" dirty="0" smtClean="0">
              <a:solidFill>
                <a:srgbClr val="FF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1776700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708" y="457200"/>
            <a:ext cx="4311129" cy="487363"/>
          </a:xfrm>
        </p:spPr>
        <p:txBody>
          <a:bodyPr/>
          <a:lstStyle/>
          <a:p>
            <a:r>
              <a:rPr lang="zh-CN" altLang="en-US" b="1" dirty="0" smtClean="0">
                <a:solidFill>
                  <a:schemeClr val="accent1"/>
                </a:solidFill>
                <a:latin typeface="微软雅黑" pitchFamily="34" charset="-122"/>
                <a:ea typeface="微软雅黑" pitchFamily="34" charset="-122"/>
              </a:rPr>
              <a:t>隐患排查治理信息台账</a:t>
            </a:r>
            <a:endParaRPr lang="zh-CN" altLang="en-US" dirty="0"/>
          </a:p>
        </p:txBody>
      </p:sp>
      <p:graphicFrame>
        <p:nvGraphicFramePr>
          <p:cNvPr id="4" name="图示 3"/>
          <p:cNvGraphicFramePr/>
          <p:nvPr>
            <p:extLst>
              <p:ext uri="{D42A27DB-BD31-4B8C-83A1-F6EECF244321}">
                <p14:modId xmlns:p14="http://schemas.microsoft.com/office/powerpoint/2010/main" val="56232302"/>
              </p:ext>
            </p:extLst>
          </p:nvPr>
        </p:nvGraphicFramePr>
        <p:xfrm>
          <a:off x="395536" y="944563"/>
          <a:ext cx="8208912" cy="5220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0328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4311129" cy="487363"/>
          </a:xfrm>
        </p:spPr>
        <p:txBody>
          <a:bodyPr/>
          <a:lstStyle/>
          <a:p>
            <a:pPr>
              <a:defRPr/>
            </a:pPr>
            <a:r>
              <a:rPr lang="zh-CN" altLang="en-US" b="1" dirty="0">
                <a:solidFill>
                  <a:schemeClr val="accent1"/>
                </a:solidFill>
                <a:latin typeface="微软雅黑" pitchFamily="34" charset="-122"/>
                <a:ea typeface="微软雅黑" pitchFamily="34" charset="-122"/>
              </a:rPr>
              <a:t>隐患排</a:t>
            </a:r>
            <a:r>
              <a:rPr lang="zh-CN" altLang="en-US" b="1" dirty="0" smtClean="0">
                <a:solidFill>
                  <a:schemeClr val="accent1"/>
                </a:solidFill>
                <a:latin typeface="微软雅黑" pitchFamily="34" charset="-122"/>
                <a:ea typeface="微软雅黑" pitchFamily="34" charset="-122"/>
              </a:rPr>
              <a:t>查治理</a:t>
            </a:r>
            <a:r>
              <a:rPr lang="zh-CN" altLang="en-US" b="1" dirty="0">
                <a:solidFill>
                  <a:schemeClr val="accent1"/>
                </a:solidFill>
                <a:latin typeface="微软雅黑" pitchFamily="34" charset="-122"/>
                <a:ea typeface="微软雅黑" pitchFamily="34" charset="-122"/>
              </a:rPr>
              <a:t>信息查询</a:t>
            </a:r>
          </a:p>
        </p:txBody>
      </p:sp>
      <p:graphicFrame>
        <p:nvGraphicFramePr>
          <p:cNvPr id="4" name="图示 3"/>
          <p:cNvGraphicFramePr/>
          <p:nvPr>
            <p:extLst>
              <p:ext uri="{D42A27DB-BD31-4B8C-83A1-F6EECF244321}">
                <p14:modId xmlns:p14="http://schemas.microsoft.com/office/powerpoint/2010/main" val="3284906394"/>
              </p:ext>
            </p:extLst>
          </p:nvPr>
        </p:nvGraphicFramePr>
        <p:xfrm>
          <a:off x="1187624" y="112474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3734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3" y="421357"/>
            <a:ext cx="4176465" cy="487363"/>
          </a:xfrm>
        </p:spPr>
        <p:txBody>
          <a:bodyPr/>
          <a:lstStyle/>
          <a:p>
            <a:pPr>
              <a:defRPr/>
            </a:pPr>
            <a:r>
              <a:rPr lang="zh-CN" altLang="en-US" b="1" dirty="0" smtClean="0">
                <a:solidFill>
                  <a:schemeClr val="accent1"/>
                </a:solidFill>
                <a:latin typeface="微软雅黑" pitchFamily="34" charset="-122"/>
                <a:ea typeface="微软雅黑" pitchFamily="34" charset="-122"/>
              </a:rPr>
              <a:t>平战结合（日常监督）</a:t>
            </a:r>
            <a:endParaRPr lang="zh-CN" altLang="en-US" b="1" dirty="0">
              <a:solidFill>
                <a:schemeClr val="accent1"/>
              </a:solidFill>
              <a:latin typeface="微软雅黑" pitchFamily="34" charset="-122"/>
              <a:ea typeface="微软雅黑" pitchFamily="34" charset="-122"/>
            </a:endParaRPr>
          </a:p>
        </p:txBody>
      </p:sp>
      <p:grpSp>
        <p:nvGrpSpPr>
          <p:cNvPr id="4" name="组合 3"/>
          <p:cNvGrpSpPr>
            <a:grpSpLocks/>
          </p:cNvGrpSpPr>
          <p:nvPr/>
        </p:nvGrpSpPr>
        <p:grpSpPr bwMode="auto">
          <a:xfrm>
            <a:off x="179513" y="1268760"/>
            <a:ext cx="6552727" cy="4635857"/>
            <a:chOff x="1050081" y="1394252"/>
            <a:chExt cx="7864343" cy="5529442"/>
          </a:xfrm>
        </p:grpSpPr>
        <p:pic>
          <p:nvPicPr>
            <p:cNvPr id="6" name="Picture 8" descr="DSC0027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1169" y="1399400"/>
              <a:ext cx="3553255" cy="26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IMAGE_0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6738" y="4257174"/>
              <a:ext cx="4380074" cy="2666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DSC0025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0081" y="1394252"/>
              <a:ext cx="3566985" cy="267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文本框 8"/>
          <p:cNvSpPr txBox="1"/>
          <p:nvPr/>
        </p:nvSpPr>
        <p:spPr>
          <a:xfrm>
            <a:off x="7727950" y="937726"/>
            <a:ext cx="1416050" cy="5462588"/>
          </a:xfrm>
          <a:prstGeom prst="rect">
            <a:avLst/>
          </a:prstGeom>
          <a:noFill/>
        </p:spPr>
        <p:txBody>
          <a:bodyPr vert="eaVert" wrap="none">
            <a:spAutoFit/>
          </a:bodyPr>
          <a:lstStyle/>
          <a:p>
            <a:pPr>
              <a:defRPr/>
            </a:pPr>
            <a:r>
              <a:rPr lang="en-US" altLang="zh-CN" sz="8000" dirty="0">
                <a:solidFill>
                  <a:schemeClr val="accent6">
                    <a:lumMod val="75000"/>
                  </a:schemeClr>
                </a:solidFill>
                <a:latin typeface="华文行楷" panose="02010800040101010101" pitchFamily="2" charset="-122"/>
                <a:ea typeface="华文行楷" panose="02010800040101010101" pitchFamily="2" charset="-122"/>
              </a:rPr>
              <a:t>【</a:t>
            </a:r>
            <a:r>
              <a:rPr lang="zh-CN" altLang="en-US" sz="8000" dirty="0">
                <a:solidFill>
                  <a:schemeClr val="accent6">
                    <a:lumMod val="75000"/>
                  </a:schemeClr>
                </a:solidFill>
                <a:latin typeface="华文行楷" panose="02010800040101010101" pitchFamily="2" charset="-122"/>
                <a:ea typeface="华文行楷" panose="02010800040101010101" pitchFamily="2" charset="-122"/>
              </a:rPr>
              <a:t>平</a:t>
            </a:r>
            <a:r>
              <a:rPr lang="zh-CN" altLang="en-US" sz="3600" dirty="0">
                <a:solidFill>
                  <a:schemeClr val="accent6">
                    <a:lumMod val="75000"/>
                  </a:schemeClr>
                </a:solidFill>
                <a:latin typeface="华文行楷" panose="02010800040101010101" pitchFamily="2" charset="-122"/>
                <a:ea typeface="华文行楷" panose="02010800040101010101" pitchFamily="2" charset="-122"/>
              </a:rPr>
              <a:t>日常值守</a:t>
            </a:r>
            <a:r>
              <a:rPr lang="en-US" altLang="zh-CN" sz="8000" dirty="0">
                <a:solidFill>
                  <a:schemeClr val="accent6">
                    <a:lumMod val="75000"/>
                  </a:schemeClr>
                </a:solidFill>
                <a:latin typeface="华文行楷" panose="02010800040101010101" pitchFamily="2" charset="-122"/>
                <a:ea typeface="华文行楷" panose="02010800040101010101" pitchFamily="2" charset="-122"/>
              </a:rPr>
              <a:t>】</a:t>
            </a:r>
            <a:endParaRPr lang="zh-CN" altLang="en-US" sz="8000" dirty="0">
              <a:solidFill>
                <a:schemeClr val="accent6">
                  <a:lumMod val="75000"/>
                </a:schemeClr>
              </a:solidFill>
              <a:latin typeface="华文行楷" panose="02010800040101010101" pitchFamily="2" charset="-122"/>
              <a:ea typeface="华文行楷" panose="02010800040101010101" pitchFamily="2" charset="-122"/>
            </a:endParaRPr>
          </a:p>
        </p:txBody>
      </p:sp>
      <p:grpSp>
        <p:nvGrpSpPr>
          <p:cNvPr id="3" name="组合 2"/>
          <p:cNvGrpSpPr/>
          <p:nvPr/>
        </p:nvGrpSpPr>
        <p:grpSpPr>
          <a:xfrm>
            <a:off x="5176109" y="4075440"/>
            <a:ext cx="2697049" cy="1403572"/>
            <a:chOff x="2019479" y="3033221"/>
            <a:chExt cx="2697049" cy="1403572"/>
          </a:xfrm>
        </p:grpSpPr>
        <p:sp>
          <p:nvSpPr>
            <p:cNvPr id="10" name="Rectangle 118"/>
            <p:cNvSpPr>
              <a:spLocks noChangeArrowheads="1"/>
            </p:cNvSpPr>
            <p:nvPr/>
          </p:nvSpPr>
          <p:spPr bwMode="auto">
            <a:xfrm>
              <a:off x="2241099" y="3759731"/>
              <a:ext cx="2475429" cy="315709"/>
            </a:xfrm>
            <a:prstGeom prst="rect">
              <a:avLst/>
            </a:prstGeom>
            <a:solidFill>
              <a:srgbClr val="77FD81"/>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zh-CN" altLang="en-US" sz="2000" b="1" dirty="0" smtClean="0">
                  <a:solidFill>
                    <a:srgbClr val="000000"/>
                  </a:solidFill>
                  <a:latin typeface="宋体" panose="02010600030101010101" pitchFamily="2" charset="-122"/>
                  <a:ea typeface="宋体" panose="02010600030101010101" pitchFamily="2" charset="-122"/>
                </a:rPr>
                <a:t>企业、安监视频会议</a:t>
              </a:r>
              <a:endParaRPr lang="zh-CN" altLang="en-US" sz="2000" b="1" dirty="0">
                <a:solidFill>
                  <a:srgbClr val="000000"/>
                </a:solidFill>
                <a:latin typeface="宋体" panose="02010600030101010101" pitchFamily="2" charset="-122"/>
                <a:ea typeface="宋体" panose="02010600030101010101" pitchFamily="2" charset="-122"/>
              </a:endParaRPr>
            </a:p>
          </p:txBody>
        </p:sp>
        <p:sp>
          <p:nvSpPr>
            <p:cNvPr id="11" name="Rectangle 119"/>
            <p:cNvSpPr>
              <a:spLocks noChangeArrowheads="1"/>
            </p:cNvSpPr>
            <p:nvPr/>
          </p:nvSpPr>
          <p:spPr bwMode="auto">
            <a:xfrm>
              <a:off x="2241099" y="3390771"/>
              <a:ext cx="2475429" cy="315709"/>
            </a:xfrm>
            <a:prstGeom prst="rect">
              <a:avLst/>
            </a:prstGeom>
            <a:solidFill>
              <a:srgbClr val="9382FC"/>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30000"/>
                </a:lnSpc>
              </a:pPr>
              <a:r>
                <a:rPr lang="zh-CN" altLang="en-US" sz="2000" b="1" dirty="0" smtClean="0">
                  <a:solidFill>
                    <a:srgbClr val="FFFF00"/>
                  </a:solidFill>
                  <a:latin typeface="宋体" panose="02010600030101010101" pitchFamily="2" charset="-122"/>
                  <a:ea typeface="宋体" panose="02010600030101010101" pitchFamily="2" charset="-122"/>
                </a:rPr>
                <a:t>企业</a:t>
              </a:r>
              <a:r>
                <a:rPr lang="en-US" altLang="zh-CN" sz="2000" b="1" dirty="0" smtClean="0">
                  <a:solidFill>
                    <a:srgbClr val="FFFF00"/>
                  </a:solidFill>
                  <a:latin typeface="宋体" panose="02010600030101010101" pitchFamily="2" charset="-122"/>
                  <a:ea typeface="宋体" panose="02010600030101010101" pitchFamily="2" charset="-122"/>
                </a:rPr>
                <a:t>GIS</a:t>
              </a:r>
              <a:r>
                <a:rPr lang="zh-CN" altLang="en-US" sz="2000" b="1" dirty="0" smtClean="0">
                  <a:solidFill>
                    <a:srgbClr val="FFFF00"/>
                  </a:solidFill>
                  <a:latin typeface="宋体" panose="02010600030101010101" pitchFamily="2" charset="-122"/>
                  <a:ea typeface="宋体" panose="02010600030101010101" pitchFamily="2" charset="-122"/>
                </a:rPr>
                <a:t>信息联动</a:t>
              </a:r>
              <a:endParaRPr lang="zh-CN" altLang="en-US" sz="2000" b="1" dirty="0">
                <a:solidFill>
                  <a:srgbClr val="FFFF00"/>
                </a:solidFill>
                <a:latin typeface="宋体" panose="02010600030101010101" pitchFamily="2" charset="-122"/>
                <a:ea typeface="宋体" panose="02010600030101010101" pitchFamily="2" charset="-122"/>
              </a:endParaRPr>
            </a:p>
          </p:txBody>
        </p:sp>
        <p:sp>
          <p:nvSpPr>
            <p:cNvPr id="12" name="Rectangle 120"/>
            <p:cNvSpPr>
              <a:spLocks noChangeArrowheads="1"/>
            </p:cNvSpPr>
            <p:nvPr/>
          </p:nvSpPr>
          <p:spPr bwMode="auto">
            <a:xfrm>
              <a:off x="2241099" y="3033221"/>
              <a:ext cx="2475429" cy="315709"/>
            </a:xfrm>
            <a:prstGeom prst="rect">
              <a:avLst/>
            </a:prstGeom>
            <a:solidFill>
              <a:srgbClr val="FFA1A1"/>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30000"/>
                </a:lnSpc>
              </a:pPr>
              <a:r>
                <a:rPr lang="zh-CN" altLang="en-US" sz="2000" b="1" dirty="0" smtClean="0">
                  <a:solidFill>
                    <a:srgbClr val="FFFF00"/>
                  </a:solidFill>
                  <a:latin typeface="宋体" panose="02010600030101010101" pitchFamily="2" charset="-122"/>
                  <a:ea typeface="宋体" panose="02010600030101010101" pitchFamily="2" charset="-122"/>
                </a:rPr>
                <a:t>企业报警、视频监督</a:t>
              </a:r>
              <a:endParaRPr lang="zh-CN" altLang="en-US" sz="2000" b="1" dirty="0">
                <a:solidFill>
                  <a:srgbClr val="FFFF00"/>
                </a:solidFill>
                <a:latin typeface="宋体" panose="02010600030101010101" pitchFamily="2" charset="-122"/>
                <a:ea typeface="宋体" panose="02010600030101010101" pitchFamily="2" charset="-122"/>
              </a:endParaRPr>
            </a:p>
          </p:txBody>
        </p:sp>
        <p:sp>
          <p:nvSpPr>
            <p:cNvPr id="13" name="Rectangle 121"/>
            <p:cNvSpPr>
              <a:spLocks noChangeArrowheads="1"/>
            </p:cNvSpPr>
            <p:nvPr/>
          </p:nvSpPr>
          <p:spPr bwMode="auto">
            <a:xfrm>
              <a:off x="2241099" y="4121084"/>
              <a:ext cx="2475429" cy="315709"/>
            </a:xfrm>
            <a:prstGeom prst="rect">
              <a:avLst/>
            </a:prstGeom>
            <a:solidFill>
              <a:srgbClr val="EFEC62"/>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zh-CN" altLang="en-US" sz="2000" b="1" dirty="0" smtClean="0">
                  <a:solidFill>
                    <a:srgbClr val="000000"/>
                  </a:solidFill>
                  <a:latin typeface="宋体" panose="02010600030101010101" pitchFamily="2" charset="-122"/>
                  <a:ea typeface="宋体" panose="02010600030101010101" pitchFamily="2" charset="-122"/>
                </a:rPr>
                <a:t>企业安全状况分析</a:t>
              </a:r>
              <a:endParaRPr lang="zh-CN" altLang="en-US" sz="2000" b="1" dirty="0">
                <a:solidFill>
                  <a:srgbClr val="000000"/>
                </a:solidFill>
                <a:latin typeface="宋体" panose="02010600030101010101" pitchFamily="2" charset="-122"/>
                <a:ea typeface="宋体" panose="02010600030101010101" pitchFamily="2" charset="-122"/>
              </a:endParaRPr>
            </a:p>
          </p:txBody>
        </p:sp>
        <p:sp>
          <p:nvSpPr>
            <p:cNvPr id="14" name="AutoShape 123"/>
            <p:cNvSpPr>
              <a:spLocks/>
            </p:cNvSpPr>
            <p:nvPr/>
          </p:nvSpPr>
          <p:spPr bwMode="auto">
            <a:xfrm>
              <a:off x="2019479" y="3143529"/>
              <a:ext cx="193414" cy="1217190"/>
            </a:xfrm>
            <a:prstGeom prst="leftBrace">
              <a:avLst>
                <a:gd name="adj1" fmla="val 55556"/>
                <a:gd name="adj2" fmla="val 50000"/>
              </a:avLst>
            </a:prstGeom>
            <a:noFill/>
            <a:ln w="28575" cap="sq">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endParaRPr lang="zh-CN" altLang="en-US" sz="2000" b="1">
                <a:solidFill>
                  <a:srgbClr val="FFFF00"/>
                </a:solidFill>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21102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checkerboard(across)">
                                      <p:cBhvr>
                                        <p:cTn id="7" dur="500"/>
                                        <p:tgtEl>
                                          <p:spTgt spid="9">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平战结合（应急指挥）</a:t>
            </a:r>
            <a:endParaRPr lang="zh-CN" altLang="en-US" b="1" dirty="0">
              <a:solidFill>
                <a:schemeClr val="accent1"/>
              </a:solidFill>
              <a:latin typeface="微软雅黑" pitchFamily="34" charset="-122"/>
              <a:ea typeface="微软雅黑" pitchFamily="34" charset="-122"/>
            </a:endParaRPr>
          </a:p>
        </p:txBody>
      </p:sp>
      <p:sp>
        <p:nvSpPr>
          <p:cNvPr id="4" name="文本框 3"/>
          <p:cNvSpPr txBox="1">
            <a:spLocks noChangeArrowheads="1"/>
          </p:cNvSpPr>
          <p:nvPr/>
        </p:nvSpPr>
        <p:spPr bwMode="auto">
          <a:xfrm>
            <a:off x="7601984" y="1023939"/>
            <a:ext cx="1415772" cy="476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r>
              <a:rPr lang="en-US" altLang="zh-CN" sz="8000" dirty="0">
                <a:solidFill>
                  <a:srgbClr val="DD462F"/>
                </a:solidFill>
                <a:latin typeface="华文行楷" panose="02010800040101010101" pitchFamily="2" charset="-122"/>
                <a:ea typeface="华文行楷" panose="02010800040101010101" pitchFamily="2" charset="-122"/>
              </a:rPr>
              <a:t>【</a:t>
            </a:r>
            <a:r>
              <a:rPr lang="zh-CN" altLang="en-US" sz="8000" dirty="0">
                <a:solidFill>
                  <a:srgbClr val="DD462F"/>
                </a:solidFill>
                <a:latin typeface="华文行楷" panose="02010800040101010101" pitchFamily="2" charset="-122"/>
                <a:ea typeface="华文行楷" panose="02010800040101010101" pitchFamily="2" charset="-122"/>
              </a:rPr>
              <a:t>战</a:t>
            </a:r>
            <a:r>
              <a:rPr lang="zh-CN" altLang="en-US" sz="3600" dirty="0">
                <a:solidFill>
                  <a:srgbClr val="DD462F"/>
                </a:solidFill>
                <a:latin typeface="华文行楷" panose="02010800040101010101" pitchFamily="2" charset="-122"/>
                <a:ea typeface="华文行楷" panose="02010800040101010101" pitchFamily="2" charset="-122"/>
              </a:rPr>
              <a:t>决策指挥</a:t>
            </a:r>
            <a:r>
              <a:rPr lang="en-US" altLang="zh-CN" sz="8000" dirty="0">
                <a:solidFill>
                  <a:srgbClr val="DD462F"/>
                </a:solidFill>
                <a:latin typeface="华文行楷" panose="02010800040101010101" pitchFamily="2" charset="-122"/>
                <a:ea typeface="华文行楷" panose="02010800040101010101" pitchFamily="2" charset="-122"/>
              </a:rPr>
              <a:t>】</a:t>
            </a:r>
            <a:endParaRPr lang="zh-CN" altLang="en-US" sz="8000" dirty="0">
              <a:solidFill>
                <a:srgbClr val="DD462F"/>
              </a:solidFill>
              <a:latin typeface="华文行楷" panose="02010800040101010101" pitchFamily="2" charset="-122"/>
              <a:ea typeface="华文行楷" panose="02010800040101010101" pitchFamily="2" charset="-122"/>
            </a:endParaRPr>
          </a:p>
        </p:txBody>
      </p:sp>
      <p:grpSp>
        <p:nvGrpSpPr>
          <p:cNvPr id="5" name="组合 4"/>
          <p:cNvGrpSpPr>
            <a:grpSpLocks/>
          </p:cNvGrpSpPr>
          <p:nvPr/>
        </p:nvGrpSpPr>
        <p:grpSpPr bwMode="auto">
          <a:xfrm>
            <a:off x="301184" y="1208795"/>
            <a:ext cx="7272809" cy="4812493"/>
            <a:chOff x="1614148" y="1085052"/>
            <a:chExt cx="8782003" cy="5764707"/>
          </a:xfrm>
        </p:grpSpPr>
        <p:grpSp>
          <p:nvGrpSpPr>
            <p:cNvPr id="6" name="组合 3"/>
            <p:cNvGrpSpPr>
              <a:grpSpLocks/>
            </p:cNvGrpSpPr>
            <p:nvPr/>
          </p:nvGrpSpPr>
          <p:grpSpPr bwMode="auto">
            <a:xfrm>
              <a:off x="1614148" y="1085052"/>
              <a:ext cx="8782003" cy="5764707"/>
              <a:chOff x="1614148" y="1085052"/>
              <a:chExt cx="8782003" cy="5764707"/>
            </a:xfrm>
          </p:grpSpPr>
          <p:pic>
            <p:nvPicPr>
              <p:cNvPr id="8" name="A0002[1].mpeg">
                <a:hlinkClick r:id="" action="ppaction://media"/>
              </p:cNvPr>
              <p:cNvPicPr>
                <a:picLocks noRot="1" noChangeAspect="1" noChangeArrowheads="1"/>
              </p:cNvPicPr>
              <p:nvPr>
                <a:videoFile r:link="rId1"/>
              </p:nvPr>
            </p:nvPicPr>
            <p:blipFill>
              <a:blip r:embed="rId3" cstate="print">
                <a:extLst>
                  <a:ext uri="{28A0092B-C50C-407E-A947-70E740481C1C}">
                    <a14:useLocalDpi xmlns:a14="http://schemas.microsoft.com/office/drawing/2010/main" val="0"/>
                  </a:ext>
                </a:extLst>
              </a:blip>
              <a:srcRect/>
              <a:stretch>
                <a:fillRect/>
              </a:stretch>
            </p:blipFill>
            <p:spPr bwMode="auto">
              <a:xfrm>
                <a:off x="1614148" y="1085052"/>
                <a:ext cx="2304679" cy="189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2"/>
              <p:cNvGrpSpPr>
                <a:grpSpLocks/>
              </p:cNvGrpSpPr>
              <p:nvPr/>
            </p:nvGrpSpPr>
            <p:grpSpPr bwMode="auto">
              <a:xfrm>
                <a:off x="1812585" y="3082395"/>
                <a:ext cx="8555085" cy="3767364"/>
                <a:chOff x="1812585" y="3082395"/>
                <a:chExt cx="8555085" cy="3767364"/>
              </a:xfrm>
            </p:grpSpPr>
            <p:grpSp>
              <p:nvGrpSpPr>
                <p:cNvPr id="17" name="Group 126"/>
                <p:cNvGrpSpPr>
                  <a:grpSpLocks/>
                </p:cNvGrpSpPr>
                <p:nvPr/>
              </p:nvGrpSpPr>
              <p:grpSpPr bwMode="auto">
                <a:xfrm>
                  <a:off x="1841160" y="3316002"/>
                  <a:ext cx="1868396" cy="1424615"/>
                  <a:chOff x="288" y="1728"/>
                  <a:chExt cx="1152" cy="938"/>
                </a:xfrm>
              </p:grpSpPr>
              <p:sp>
                <p:nvSpPr>
                  <p:cNvPr id="43" name="Line 29"/>
                  <p:cNvSpPr>
                    <a:spLocks noChangeShapeType="1"/>
                  </p:cNvSpPr>
                  <p:nvPr/>
                </p:nvSpPr>
                <p:spPr bwMode="auto">
                  <a:xfrm flipH="1">
                    <a:off x="846" y="1728"/>
                    <a:ext cx="0" cy="240"/>
                  </a:xfrm>
                  <a:prstGeom prst="line">
                    <a:avLst/>
                  </a:prstGeom>
                  <a:noFill/>
                  <a:ln w="57150" cap="sq">
                    <a:solidFill>
                      <a:srgbClr val="F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44" name="Group 96"/>
                  <p:cNvGrpSpPr>
                    <a:grpSpLocks/>
                  </p:cNvGrpSpPr>
                  <p:nvPr/>
                </p:nvGrpSpPr>
                <p:grpSpPr bwMode="auto">
                  <a:xfrm>
                    <a:off x="288" y="1797"/>
                    <a:ext cx="1152" cy="869"/>
                    <a:chOff x="594" y="1797"/>
                    <a:chExt cx="1152" cy="869"/>
                  </a:xfrm>
                </p:grpSpPr>
                <p:pic>
                  <p:nvPicPr>
                    <p:cNvPr id="4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 y="1797"/>
                      <a:ext cx="1152" cy="869"/>
                    </a:xfrm>
                    <a:prstGeom prst="rect">
                      <a:avLst/>
                    </a:prstGeom>
                    <a:noFill/>
                    <a:ln w="12700" cap="sq">
                      <a:solidFill>
                        <a:srgbClr val="080808"/>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6" name="Text Box 30"/>
                    <p:cNvSpPr txBox="1">
                      <a:spLocks noChangeArrowheads="1"/>
                    </p:cNvSpPr>
                    <p:nvPr/>
                  </p:nvSpPr>
                  <p:spPr bwMode="auto">
                    <a:xfrm>
                      <a:off x="768" y="1797"/>
                      <a:ext cx="841" cy="231"/>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defRPr/>
                      </a:pPr>
                      <a:r>
                        <a:rPr lang="en-US" altLang="zh-CN" dirty="0" smtClean="0">
                          <a:solidFill>
                            <a:srgbClr val="0000FC"/>
                          </a:solidFill>
                          <a:effectLst>
                            <a:outerShdw blurRad="38100" dist="38100" dir="2700000" algn="tl">
                              <a:srgbClr val="C0C0C0"/>
                            </a:outerShdw>
                          </a:effectLst>
                          <a:latin typeface="宋体" panose="02010600030101010101" pitchFamily="2" charset="-122"/>
                          <a:ea typeface="宋体" panose="02010600030101010101" pitchFamily="2" charset="-122"/>
                        </a:rPr>
                        <a:t>①</a:t>
                      </a:r>
                      <a:r>
                        <a:rPr lang="zh-CN" altLang="en-US" dirty="0" smtClean="0">
                          <a:solidFill>
                            <a:srgbClr val="0000FC"/>
                          </a:solidFill>
                          <a:effectLst>
                            <a:outerShdw blurRad="38100" dist="38100" dir="2700000" algn="tl">
                              <a:srgbClr val="C0C0C0"/>
                            </a:outerShdw>
                          </a:effectLst>
                          <a:ea typeface="宋体" panose="02010600030101010101" pitchFamily="2" charset="-122"/>
                        </a:rPr>
                        <a:t>应急响应</a:t>
                      </a:r>
                    </a:p>
                  </p:txBody>
                </p:sp>
              </p:grpSp>
            </p:grpSp>
            <p:grpSp>
              <p:nvGrpSpPr>
                <p:cNvPr id="18" name="Group 127"/>
                <p:cNvGrpSpPr>
                  <a:grpSpLocks/>
                </p:cNvGrpSpPr>
                <p:nvPr/>
              </p:nvGrpSpPr>
              <p:grpSpPr bwMode="auto">
                <a:xfrm>
                  <a:off x="1812585" y="5071764"/>
                  <a:ext cx="1868396" cy="1494479"/>
                  <a:chOff x="270" y="2832"/>
                  <a:chExt cx="1152" cy="984"/>
                </a:xfrm>
              </p:grpSpPr>
              <p:grpSp>
                <p:nvGrpSpPr>
                  <p:cNvPr id="39" name="Group 97"/>
                  <p:cNvGrpSpPr>
                    <a:grpSpLocks/>
                  </p:cNvGrpSpPr>
                  <p:nvPr/>
                </p:nvGrpSpPr>
                <p:grpSpPr bwMode="auto">
                  <a:xfrm>
                    <a:off x="270" y="2901"/>
                    <a:ext cx="1152" cy="915"/>
                    <a:chOff x="576" y="2901"/>
                    <a:chExt cx="1152" cy="915"/>
                  </a:xfrm>
                </p:grpSpPr>
                <p:pic>
                  <p:nvPicPr>
                    <p:cNvPr id="4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 y="2901"/>
                      <a:ext cx="1152" cy="915"/>
                    </a:xfrm>
                    <a:prstGeom prst="rect">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sp>
                  <p:nvSpPr>
                    <p:cNvPr id="42" name="Text Box 32"/>
                    <p:cNvSpPr txBox="1">
                      <a:spLocks noChangeArrowheads="1"/>
                    </p:cNvSpPr>
                    <p:nvPr/>
                  </p:nvSpPr>
                  <p:spPr bwMode="auto">
                    <a:xfrm>
                      <a:off x="720" y="2901"/>
                      <a:ext cx="840" cy="231"/>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defRPr/>
                      </a:pPr>
                      <a:r>
                        <a:rPr lang="en-US" altLang="zh-CN" dirty="0" smtClean="0">
                          <a:solidFill>
                            <a:srgbClr val="0000FC"/>
                          </a:solidFill>
                          <a:effectLst>
                            <a:outerShdw blurRad="38100" dist="38100" dir="2700000" algn="tl">
                              <a:srgbClr val="C0C0C0"/>
                            </a:outerShdw>
                          </a:effectLst>
                          <a:latin typeface="宋体" panose="02010600030101010101" pitchFamily="2" charset="-122"/>
                          <a:ea typeface="宋体" panose="02010600030101010101" pitchFamily="2" charset="-122"/>
                          <a:cs typeface="Times New Roman" panose="02020603050405020304" pitchFamily="18" charset="0"/>
                        </a:rPr>
                        <a:t>②</a:t>
                      </a:r>
                      <a:r>
                        <a:rPr lang="zh-CN" altLang="en-US" dirty="0" smtClean="0">
                          <a:solidFill>
                            <a:srgbClr val="0000FC"/>
                          </a:solidFill>
                          <a:effectLst>
                            <a:outerShdw blurRad="38100" dist="38100" dir="2700000" algn="tl">
                              <a:srgbClr val="C0C0C0"/>
                            </a:outerShdw>
                          </a:effectLst>
                          <a:latin typeface="宋体" panose="02010600030101010101" pitchFamily="2" charset="-122"/>
                          <a:ea typeface="宋体" panose="02010600030101010101" pitchFamily="2" charset="-122"/>
                        </a:rPr>
                        <a:t>应急评估</a:t>
                      </a:r>
                    </a:p>
                  </p:txBody>
                </p:sp>
              </p:grpSp>
              <p:sp>
                <p:nvSpPr>
                  <p:cNvPr id="40" name="Line 37"/>
                  <p:cNvSpPr>
                    <a:spLocks noChangeShapeType="1"/>
                  </p:cNvSpPr>
                  <p:nvPr/>
                </p:nvSpPr>
                <p:spPr bwMode="auto">
                  <a:xfrm>
                    <a:off x="846" y="2832"/>
                    <a:ext cx="0" cy="227"/>
                  </a:xfrm>
                  <a:prstGeom prst="line">
                    <a:avLst/>
                  </a:prstGeom>
                  <a:noFill/>
                  <a:ln w="57150" cap="sq">
                    <a:solidFill>
                      <a:srgbClr val="FC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9" name="Group 103"/>
                <p:cNvGrpSpPr>
                  <a:grpSpLocks/>
                </p:cNvGrpSpPr>
                <p:nvPr/>
              </p:nvGrpSpPr>
              <p:grpSpPr bwMode="auto">
                <a:xfrm>
                  <a:off x="3669960" y="5173029"/>
                  <a:ext cx="6524790" cy="1676730"/>
                  <a:chOff x="1440" y="2853"/>
                  <a:chExt cx="4023" cy="1104"/>
                </a:xfrm>
              </p:grpSpPr>
              <p:grpSp>
                <p:nvGrpSpPr>
                  <p:cNvPr id="33" name="Group 102"/>
                  <p:cNvGrpSpPr>
                    <a:grpSpLocks/>
                  </p:cNvGrpSpPr>
                  <p:nvPr/>
                </p:nvGrpSpPr>
                <p:grpSpPr bwMode="auto">
                  <a:xfrm>
                    <a:off x="4266" y="2853"/>
                    <a:ext cx="1197" cy="1104"/>
                    <a:chOff x="3888" y="2853"/>
                    <a:chExt cx="1197" cy="1104"/>
                  </a:xfrm>
                </p:grpSpPr>
                <p:grpSp>
                  <p:nvGrpSpPr>
                    <p:cNvPr id="35" name="Group 90"/>
                    <p:cNvGrpSpPr>
                      <a:grpSpLocks/>
                    </p:cNvGrpSpPr>
                    <p:nvPr/>
                  </p:nvGrpSpPr>
                  <p:grpSpPr bwMode="auto">
                    <a:xfrm>
                      <a:off x="3888" y="3030"/>
                      <a:ext cx="1197" cy="927"/>
                      <a:chOff x="3888" y="3030"/>
                      <a:chExt cx="1197" cy="927"/>
                    </a:xfrm>
                  </p:grpSpPr>
                  <p:pic>
                    <p:nvPicPr>
                      <p:cNvPr id="37"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8" y="3045"/>
                        <a:ext cx="1197" cy="9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8" name="Picture 12" descr="企业现场航拍图"/>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1" y="3030"/>
                        <a:ext cx="905" cy="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Text Box 33"/>
                    <p:cNvSpPr txBox="1">
                      <a:spLocks noChangeArrowheads="1"/>
                    </p:cNvSpPr>
                    <p:nvPr/>
                  </p:nvSpPr>
                  <p:spPr bwMode="auto">
                    <a:xfrm>
                      <a:off x="4032" y="2853"/>
                      <a:ext cx="84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r>
                        <a:rPr kumimoji="1" lang="en-US" altLang="zh-CN" b="1">
                          <a:solidFill>
                            <a:srgbClr val="FC0000"/>
                          </a:solidFill>
                          <a:latin typeface="宋体" panose="02010600030101010101" pitchFamily="2" charset="-122"/>
                          <a:ea typeface="宋体" panose="02010600030101010101" pitchFamily="2" charset="-122"/>
                        </a:rPr>
                        <a:t>③</a:t>
                      </a:r>
                      <a:r>
                        <a:rPr kumimoji="1" lang="zh-CN" altLang="en-US" b="1">
                          <a:solidFill>
                            <a:srgbClr val="FC0000"/>
                          </a:solidFill>
                          <a:latin typeface="宋体" panose="02010600030101010101" pitchFamily="2" charset="-122"/>
                          <a:ea typeface="宋体" panose="02010600030101010101" pitchFamily="2" charset="-122"/>
                        </a:rPr>
                        <a:t>决策支持</a:t>
                      </a:r>
                    </a:p>
                  </p:txBody>
                </p:sp>
              </p:grpSp>
              <p:sp>
                <p:nvSpPr>
                  <p:cNvPr id="34" name="Line 39"/>
                  <p:cNvSpPr>
                    <a:spLocks noChangeShapeType="1"/>
                  </p:cNvSpPr>
                  <p:nvPr/>
                </p:nvSpPr>
                <p:spPr bwMode="auto">
                  <a:xfrm flipH="1">
                    <a:off x="1440" y="3285"/>
                    <a:ext cx="2784" cy="0"/>
                  </a:xfrm>
                  <a:prstGeom prst="line">
                    <a:avLst/>
                  </a:prstGeom>
                  <a:noFill/>
                  <a:ln w="57150" cap="sq">
                    <a:solidFill>
                      <a:srgbClr val="F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0" name="Group 113"/>
                <p:cNvGrpSpPr>
                  <a:grpSpLocks/>
                </p:cNvGrpSpPr>
                <p:nvPr/>
              </p:nvGrpSpPr>
              <p:grpSpPr bwMode="auto">
                <a:xfrm>
                  <a:off x="7814844" y="3082395"/>
                  <a:ext cx="2552826" cy="1945554"/>
                  <a:chOff x="4055" y="1566"/>
                  <a:chExt cx="1574" cy="1281"/>
                </a:xfrm>
              </p:grpSpPr>
              <p:sp>
                <p:nvSpPr>
                  <p:cNvPr id="27" name="Line 87"/>
                  <p:cNvSpPr>
                    <a:spLocks noChangeShapeType="1"/>
                  </p:cNvSpPr>
                  <p:nvPr/>
                </p:nvSpPr>
                <p:spPr bwMode="auto">
                  <a:xfrm flipH="1">
                    <a:off x="4848" y="1566"/>
                    <a:ext cx="0" cy="183"/>
                  </a:xfrm>
                  <a:prstGeom prst="line">
                    <a:avLst/>
                  </a:prstGeom>
                  <a:noFill/>
                  <a:ln w="57150" cap="sq">
                    <a:solidFill>
                      <a:srgbClr val="F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88"/>
                  <p:cNvSpPr>
                    <a:spLocks noChangeShapeType="1"/>
                  </p:cNvSpPr>
                  <p:nvPr/>
                </p:nvSpPr>
                <p:spPr bwMode="auto">
                  <a:xfrm flipH="1">
                    <a:off x="4842" y="2672"/>
                    <a:ext cx="0" cy="175"/>
                  </a:xfrm>
                  <a:prstGeom prst="line">
                    <a:avLst/>
                  </a:prstGeom>
                  <a:noFill/>
                  <a:ln w="57150" cap="sq">
                    <a:solidFill>
                      <a:srgbClr val="FC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9" name="Group 112"/>
                  <p:cNvGrpSpPr>
                    <a:grpSpLocks/>
                  </p:cNvGrpSpPr>
                  <p:nvPr/>
                </p:nvGrpSpPr>
                <p:grpSpPr bwMode="auto">
                  <a:xfrm>
                    <a:off x="4055" y="1764"/>
                    <a:ext cx="1574" cy="897"/>
                    <a:chOff x="4055" y="1764"/>
                    <a:chExt cx="1574" cy="897"/>
                  </a:xfrm>
                </p:grpSpPr>
                <p:sp>
                  <p:nvSpPr>
                    <p:cNvPr id="30" name="Rectangle 105"/>
                    <p:cNvSpPr>
                      <a:spLocks noChangeArrowheads="1"/>
                    </p:cNvSpPr>
                    <p:nvPr/>
                  </p:nvSpPr>
                  <p:spPr bwMode="auto">
                    <a:xfrm>
                      <a:off x="4055" y="2373"/>
                      <a:ext cx="1574" cy="288"/>
                    </a:xfrm>
                    <a:prstGeom prst="rect">
                      <a:avLst/>
                    </a:prstGeom>
                    <a:solidFill>
                      <a:srgbClr val="16FC26"/>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zh-CN" altLang="en-US" sz="2000" b="1">
                          <a:solidFill>
                            <a:srgbClr val="000000"/>
                          </a:solidFill>
                          <a:latin typeface="宋体" panose="02010600030101010101" pitchFamily="2" charset="-122"/>
                          <a:ea typeface="宋体" panose="02010600030101010101" pitchFamily="2" charset="-122"/>
                        </a:rPr>
                        <a:t>数字化预案支持</a:t>
                      </a:r>
                    </a:p>
                  </p:txBody>
                </p:sp>
                <p:sp>
                  <p:nvSpPr>
                    <p:cNvPr id="31" name="Rectangle 110"/>
                    <p:cNvSpPr>
                      <a:spLocks noChangeArrowheads="1"/>
                    </p:cNvSpPr>
                    <p:nvPr/>
                  </p:nvSpPr>
                  <p:spPr bwMode="auto">
                    <a:xfrm>
                      <a:off x="4055" y="2067"/>
                      <a:ext cx="1574" cy="288"/>
                    </a:xfrm>
                    <a:prstGeom prst="rect">
                      <a:avLst/>
                    </a:prstGeom>
                    <a:solidFill>
                      <a:srgbClr val="FF3300"/>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zh-CN" altLang="en-US" b="1" dirty="0">
                          <a:solidFill>
                            <a:srgbClr val="000000"/>
                          </a:solidFill>
                          <a:latin typeface="宋体" panose="02010600030101010101" pitchFamily="2" charset="-122"/>
                          <a:ea typeface="宋体" panose="02010600030101010101" pitchFamily="2" charset="-122"/>
                        </a:rPr>
                        <a:t>救援机构快速建立</a:t>
                      </a:r>
                    </a:p>
                  </p:txBody>
                </p:sp>
                <p:sp>
                  <p:nvSpPr>
                    <p:cNvPr id="32" name="Rectangle 111"/>
                    <p:cNvSpPr>
                      <a:spLocks noChangeArrowheads="1"/>
                    </p:cNvSpPr>
                    <p:nvPr/>
                  </p:nvSpPr>
                  <p:spPr bwMode="auto">
                    <a:xfrm>
                      <a:off x="4055" y="1764"/>
                      <a:ext cx="1574" cy="288"/>
                    </a:xfrm>
                    <a:prstGeom prst="rect">
                      <a:avLst/>
                    </a:prstGeom>
                    <a:solidFill>
                      <a:srgbClr val="0000CC"/>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r>
                        <a:rPr lang="zh-CN" altLang="en-US" b="1" dirty="0">
                          <a:solidFill>
                            <a:srgbClr val="FFFFFF"/>
                          </a:solidFill>
                          <a:latin typeface="宋体" panose="02010600030101010101" pitchFamily="2" charset="-122"/>
                          <a:ea typeface="宋体" panose="02010600030101010101" pitchFamily="2" charset="-122"/>
                        </a:rPr>
                        <a:t>救援资源自动搜索</a:t>
                      </a:r>
                      <a:endParaRPr lang="zh-CN" altLang="en-US" sz="2000" b="1" dirty="0">
                        <a:solidFill>
                          <a:srgbClr val="FFFFFF"/>
                        </a:solidFill>
                        <a:latin typeface="Times New Roman" panose="02020603050405020304" pitchFamily="18" charset="0"/>
                        <a:ea typeface="宋体" panose="02010600030101010101" pitchFamily="2" charset="-122"/>
                      </a:endParaRPr>
                    </a:p>
                  </p:txBody>
                </p:sp>
              </p:grpSp>
            </p:grpSp>
            <p:grpSp>
              <p:nvGrpSpPr>
                <p:cNvPr id="21" name="Group 124"/>
                <p:cNvGrpSpPr>
                  <a:grpSpLocks/>
                </p:cNvGrpSpPr>
                <p:nvPr/>
              </p:nvGrpSpPr>
              <p:grpSpPr bwMode="auto">
                <a:xfrm>
                  <a:off x="3689010" y="3270464"/>
                  <a:ext cx="3256719" cy="1681287"/>
                  <a:chOff x="1488" y="1701"/>
                  <a:chExt cx="2008" cy="1107"/>
                </a:xfrm>
              </p:grpSpPr>
              <p:sp>
                <p:nvSpPr>
                  <p:cNvPr id="22" name="Rectangle 118"/>
                  <p:cNvSpPr>
                    <a:spLocks noChangeArrowheads="1"/>
                  </p:cNvSpPr>
                  <p:nvPr/>
                </p:nvSpPr>
                <p:spPr bwMode="auto">
                  <a:xfrm>
                    <a:off x="1653" y="2274"/>
                    <a:ext cx="1843" cy="249"/>
                  </a:xfrm>
                  <a:prstGeom prst="rect">
                    <a:avLst/>
                  </a:prstGeom>
                  <a:solidFill>
                    <a:srgbClr val="77FD81"/>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zh-CN" altLang="en-US" sz="2000" b="1" dirty="0">
                        <a:solidFill>
                          <a:srgbClr val="000000"/>
                        </a:solidFill>
                        <a:latin typeface="宋体" panose="02010600030101010101" pitchFamily="2" charset="-122"/>
                        <a:ea typeface="宋体" panose="02010600030101010101" pitchFamily="2" charset="-122"/>
                      </a:rPr>
                      <a:t>危化品信息快速查询</a:t>
                    </a:r>
                  </a:p>
                </p:txBody>
              </p:sp>
              <p:sp>
                <p:nvSpPr>
                  <p:cNvPr id="23" name="Rectangle 119"/>
                  <p:cNvSpPr>
                    <a:spLocks noChangeArrowheads="1"/>
                  </p:cNvSpPr>
                  <p:nvPr/>
                </p:nvSpPr>
                <p:spPr bwMode="auto">
                  <a:xfrm>
                    <a:off x="1653" y="1983"/>
                    <a:ext cx="1843" cy="249"/>
                  </a:xfrm>
                  <a:prstGeom prst="rect">
                    <a:avLst/>
                  </a:prstGeom>
                  <a:solidFill>
                    <a:srgbClr val="9382FC"/>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30000"/>
                      </a:lnSpc>
                    </a:pPr>
                    <a:r>
                      <a:rPr lang="zh-CN" altLang="en-US" b="1" dirty="0">
                        <a:solidFill>
                          <a:srgbClr val="FFFF00"/>
                        </a:solidFill>
                        <a:latin typeface="宋体" panose="02010600030101010101" pitchFamily="2" charset="-122"/>
                        <a:ea typeface="宋体" panose="02010600030101010101" pitchFamily="2" charset="-122"/>
                      </a:rPr>
                      <a:t>事发企业信息自动调阅</a:t>
                    </a:r>
                  </a:p>
                </p:txBody>
              </p:sp>
              <p:sp>
                <p:nvSpPr>
                  <p:cNvPr id="24" name="Rectangle 120"/>
                  <p:cNvSpPr>
                    <a:spLocks noChangeArrowheads="1"/>
                  </p:cNvSpPr>
                  <p:nvPr/>
                </p:nvSpPr>
                <p:spPr bwMode="auto">
                  <a:xfrm>
                    <a:off x="1653" y="1701"/>
                    <a:ext cx="1843" cy="249"/>
                  </a:xfrm>
                  <a:prstGeom prst="rect">
                    <a:avLst/>
                  </a:prstGeom>
                  <a:solidFill>
                    <a:srgbClr val="FFA1A1"/>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30000"/>
                      </a:lnSpc>
                    </a:pPr>
                    <a:r>
                      <a:rPr lang="zh-CN" altLang="en-US" b="1" dirty="0">
                        <a:solidFill>
                          <a:srgbClr val="000000"/>
                        </a:solidFill>
                        <a:latin typeface="宋体" panose="02010600030101010101" pitchFamily="2" charset="-122"/>
                        <a:ea typeface="宋体" panose="02010600030101010101" pitchFamily="2" charset="-122"/>
                      </a:rPr>
                      <a:t>事故地点地图快速定位</a:t>
                    </a:r>
                    <a:endParaRPr lang="zh-CN" altLang="en-US" b="1" dirty="0">
                      <a:solidFill>
                        <a:srgbClr val="FFFF00"/>
                      </a:solidFill>
                      <a:latin typeface="宋体" panose="02010600030101010101" pitchFamily="2" charset="-122"/>
                      <a:ea typeface="宋体" panose="02010600030101010101" pitchFamily="2" charset="-122"/>
                    </a:endParaRPr>
                  </a:p>
                </p:txBody>
              </p:sp>
              <p:sp>
                <p:nvSpPr>
                  <p:cNvPr id="25" name="Rectangle 121"/>
                  <p:cNvSpPr>
                    <a:spLocks noChangeArrowheads="1"/>
                  </p:cNvSpPr>
                  <p:nvPr/>
                </p:nvSpPr>
                <p:spPr bwMode="auto">
                  <a:xfrm>
                    <a:off x="1653" y="2559"/>
                    <a:ext cx="1843" cy="249"/>
                  </a:xfrm>
                  <a:prstGeom prst="rect">
                    <a:avLst/>
                  </a:prstGeom>
                  <a:solidFill>
                    <a:srgbClr val="EFEC62"/>
                  </a:solidFill>
                  <a:ln w="12700" cap="sq">
                    <a:solidFill>
                      <a:schemeClr val="tx1"/>
                    </a:solidFill>
                    <a:miter lim="800000"/>
                    <a:headEnd type="none" w="sm" len="sm"/>
                    <a:tailEnd type="none" w="sm" len="sm"/>
                  </a:ln>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zh-CN" altLang="en-US" sz="2000" b="1">
                        <a:solidFill>
                          <a:srgbClr val="000000"/>
                        </a:solidFill>
                        <a:latin typeface="宋体" panose="02010600030101010101" pitchFamily="2" charset="-122"/>
                        <a:ea typeface="宋体" panose="02010600030101010101" pitchFamily="2" charset="-122"/>
                      </a:rPr>
                      <a:t>事故应急通知单生成</a:t>
                    </a:r>
                  </a:p>
                </p:txBody>
              </p:sp>
              <p:sp>
                <p:nvSpPr>
                  <p:cNvPr id="26" name="AutoShape 123"/>
                  <p:cNvSpPr>
                    <a:spLocks/>
                  </p:cNvSpPr>
                  <p:nvPr/>
                </p:nvSpPr>
                <p:spPr bwMode="auto">
                  <a:xfrm>
                    <a:off x="1488" y="1788"/>
                    <a:ext cx="144" cy="960"/>
                  </a:xfrm>
                  <a:prstGeom prst="leftBrace">
                    <a:avLst>
                      <a:gd name="adj1" fmla="val 55556"/>
                      <a:gd name="adj2" fmla="val 50000"/>
                    </a:avLst>
                  </a:prstGeom>
                  <a:noFill/>
                  <a:ln w="28575" cap="sq">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eaLnBrk="1" hangingPunct="1"/>
                    <a:endParaRPr lang="zh-CN" altLang="en-US" sz="8800" b="1">
                      <a:solidFill>
                        <a:srgbClr val="FFFF00"/>
                      </a:solidFill>
                      <a:latin typeface="Times New Roman" panose="02020603050405020304" pitchFamily="18" charset="0"/>
                      <a:ea typeface="宋体" panose="02010600030101010101" pitchFamily="2" charset="-122"/>
                    </a:endParaRPr>
                  </a:p>
                </p:txBody>
              </p:sp>
            </p:grpSp>
          </p:grpSp>
          <p:grpSp>
            <p:nvGrpSpPr>
              <p:cNvPr id="10" name="Group 130"/>
              <p:cNvGrpSpPr>
                <a:grpSpLocks/>
              </p:cNvGrpSpPr>
              <p:nvPr/>
            </p:nvGrpSpPr>
            <p:grpSpPr bwMode="auto">
              <a:xfrm>
                <a:off x="7851434" y="1231337"/>
                <a:ext cx="2544717" cy="1769377"/>
                <a:chOff x="1401" y="2748"/>
                <a:chExt cx="1569" cy="1165"/>
              </a:xfrm>
            </p:grpSpPr>
            <p:pic>
              <p:nvPicPr>
                <p:cNvPr id="15" name="Picture 131" descr="100_293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01" y="2748"/>
                  <a:ext cx="1569" cy="1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32"/>
                <p:cNvSpPr txBox="1">
                  <a:spLocks noChangeArrowheads="1"/>
                </p:cNvSpPr>
                <p:nvPr/>
              </p:nvSpPr>
              <p:spPr bwMode="auto">
                <a:xfrm>
                  <a:off x="1706" y="2795"/>
                  <a:ext cx="848" cy="266"/>
                </a:xfrm>
                <a:prstGeom prst="rect">
                  <a:avLst/>
                </a:prstGeom>
                <a:noFill/>
                <a:ln w="12700" cap="sq">
                  <a:noFill/>
                  <a:miter lim="800000"/>
                  <a:headEnd type="none" w="sm" len="sm"/>
                  <a:tailEnd type="none" w="sm" len="sm"/>
                </a:ln>
                <a:effectLst/>
              </p:spPr>
              <p:txBody>
                <a:bodyPr wrap="non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defRPr/>
                  </a:pPr>
                  <a:r>
                    <a:rPr lang="zh-CN" altLang="en-US" dirty="0" smtClean="0">
                      <a:solidFill>
                        <a:srgbClr val="00FF00"/>
                      </a:solidFill>
                      <a:effectLst>
                        <a:outerShdw blurRad="38100" dist="38100" dir="2700000" algn="tl">
                          <a:srgbClr val="C0C0C0"/>
                        </a:outerShdw>
                      </a:effectLst>
                      <a:latin typeface="宋体" panose="02010600030101010101" pitchFamily="2" charset="-122"/>
                      <a:ea typeface="宋体" panose="02010600030101010101" pitchFamily="2" charset="-122"/>
                    </a:rPr>
                    <a:t>④应急指挥</a:t>
                  </a:r>
                </a:p>
              </p:txBody>
            </p:sp>
          </p:grpSp>
        </p:grpSp>
        <p:sp>
          <p:nvSpPr>
            <p:cNvPr id="7" name="矩形 6"/>
            <p:cNvSpPr/>
            <p:nvPr/>
          </p:nvSpPr>
          <p:spPr>
            <a:xfrm>
              <a:off x="4260021" y="5851154"/>
              <a:ext cx="3119844" cy="442409"/>
            </a:xfrm>
            <a:prstGeom prst="rect">
              <a:avLst/>
            </a:prstGeom>
          </p:spPr>
          <p:txBody>
            <a:bodyPr wrap="square">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defRPr/>
              </a:pPr>
              <a:r>
                <a:rPr lang="zh-CN" altLang="en-US" b="1" dirty="0" smtClean="0">
                  <a:effectLst>
                    <a:outerShdw blurRad="38100" dist="38100" dir="2700000" algn="tl">
                      <a:srgbClr val="C0C0C0"/>
                    </a:outerShdw>
                  </a:effectLst>
                  <a:ea typeface="宋体" panose="02010600030101010101" pitchFamily="2" charset="-122"/>
                </a:rPr>
                <a:t>应急救援决策支持系统</a:t>
              </a:r>
              <a:endParaRPr lang="zh-CN" altLang="en-US" dirty="0" smtClean="0">
                <a:ea typeface="宋体" panose="02010600030101010101" pitchFamily="2" charset="-122"/>
              </a:endParaRPr>
            </a:p>
          </p:txBody>
        </p:sp>
      </p:grpSp>
    </p:spTree>
    <p:extLst>
      <p:ext uri="{BB962C8B-B14F-4D97-AF65-F5344CB8AC3E}">
        <p14:creationId xmlns:p14="http://schemas.microsoft.com/office/powerpoint/2010/main" val="169777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p:cTn id="14" fill="hold" display="0">
                  <p:stCondLst>
                    <p:cond delay="indefinite"/>
                  </p:stCondLst>
                  <p:endCondLst>
                    <p:cond evt="onPrev" delay="0">
                      <p:tgtEl>
                        <p:sldTgt/>
                      </p:tgtEl>
                    </p:cond>
                  </p:end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行业黑名单查询</a:t>
            </a:r>
          </a:p>
        </p:txBody>
      </p:sp>
      <p:graphicFrame>
        <p:nvGraphicFramePr>
          <p:cNvPr id="3" name="图示 2"/>
          <p:cNvGraphicFramePr/>
          <p:nvPr>
            <p:extLst>
              <p:ext uri="{D42A27DB-BD31-4B8C-83A1-F6EECF244321}">
                <p14:modId xmlns:p14="http://schemas.microsoft.com/office/powerpoint/2010/main" val="1048235997"/>
              </p:ext>
            </p:extLst>
          </p:nvPr>
        </p:nvGraphicFramePr>
        <p:xfrm>
          <a:off x="323528" y="1412776"/>
          <a:ext cx="8352928" cy="4248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3639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1708" y="457200"/>
            <a:ext cx="4311129" cy="487363"/>
          </a:xfrm>
        </p:spPr>
        <p:txBody>
          <a:bodyPr/>
          <a:lstStyle/>
          <a:p>
            <a:r>
              <a:rPr lang="zh-CN" altLang="en-US" b="1" dirty="0" smtClean="0">
                <a:solidFill>
                  <a:schemeClr val="accent1"/>
                </a:solidFill>
                <a:latin typeface="微软雅黑" pitchFamily="34" charset="-122"/>
                <a:ea typeface="微软雅黑" pitchFamily="34" charset="-122"/>
              </a:rPr>
              <a:t>企业安全级别评定</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545477112"/>
              </p:ext>
            </p:extLst>
          </p:nvPr>
        </p:nvGraphicFramePr>
        <p:xfrm>
          <a:off x="539552" y="1556792"/>
          <a:ext cx="7920880" cy="4032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83492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chemeClr val="accent1"/>
                </a:solidFill>
                <a:latin typeface="微软雅黑" pitchFamily="34" charset="-122"/>
                <a:ea typeface="微软雅黑" pitchFamily="34" charset="-122"/>
              </a:rPr>
              <a:t>目 录</a:t>
            </a:r>
          </a:p>
        </p:txBody>
      </p:sp>
      <p:sp>
        <p:nvSpPr>
          <p:cNvPr id="4" name="Line 11"/>
          <p:cNvSpPr>
            <a:spLocks noChangeShapeType="1"/>
          </p:cNvSpPr>
          <p:nvPr/>
        </p:nvSpPr>
        <p:spPr bwMode="auto">
          <a:xfrm flipV="1">
            <a:off x="1677591" y="2315259"/>
            <a:ext cx="5774729" cy="4674"/>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4"/>
          <p:cNvSpPr>
            <a:spLocks noChangeShapeType="1"/>
          </p:cNvSpPr>
          <p:nvPr/>
        </p:nvSpPr>
        <p:spPr bwMode="auto">
          <a:xfrm flipV="1">
            <a:off x="1677591" y="3364757"/>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15"/>
          <p:cNvSpPr txBox="1">
            <a:spLocks noChangeArrowheads="1"/>
          </p:cNvSpPr>
          <p:nvPr/>
        </p:nvSpPr>
        <p:spPr bwMode="auto">
          <a:xfrm>
            <a:off x="1872073" y="1856383"/>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400" b="1" dirty="0">
                <a:solidFill>
                  <a:schemeClr val="accent2">
                    <a:lumMod val="25000"/>
                  </a:schemeClr>
                </a:solidFill>
                <a:latin typeface="微软雅黑" pitchFamily="34" charset="-122"/>
                <a:ea typeface="微软雅黑" pitchFamily="34" charset="-122"/>
                <a:sym typeface="Arial" charset="0"/>
              </a:rPr>
              <a:t>系统的研制背景及目标</a:t>
            </a:r>
          </a:p>
        </p:txBody>
      </p:sp>
      <p:sp>
        <p:nvSpPr>
          <p:cNvPr id="8" name="Text Box 26"/>
          <p:cNvSpPr txBox="1">
            <a:spLocks noChangeArrowheads="1"/>
          </p:cNvSpPr>
          <p:nvPr/>
        </p:nvSpPr>
        <p:spPr bwMode="auto">
          <a:xfrm>
            <a:off x="1835696" y="2855169"/>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a:solidFill>
                  <a:schemeClr val="accent2">
                    <a:lumMod val="25000"/>
                  </a:schemeClr>
                </a:solidFill>
                <a:latin typeface="微软雅黑" pitchFamily="34" charset="-122"/>
                <a:ea typeface="微软雅黑" pitchFamily="34" charset="-122"/>
              </a:rPr>
              <a:t>系统框架及部署</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10" name="Group 17"/>
          <p:cNvGrpSpPr>
            <a:grpSpLocks/>
          </p:cNvGrpSpPr>
          <p:nvPr/>
        </p:nvGrpSpPr>
        <p:grpSpPr bwMode="auto">
          <a:xfrm>
            <a:off x="1115616" y="2728798"/>
            <a:ext cx="762000" cy="665163"/>
            <a:chOff x="0" y="0"/>
            <a:chExt cx="1549" cy="1351"/>
          </a:xfrm>
        </p:grpSpPr>
        <p:sp>
          <p:nvSpPr>
            <p:cNvPr id="11"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2"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3"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grpSp>
        <p:nvGrpSpPr>
          <p:cNvPr id="15" name="Group 22"/>
          <p:cNvGrpSpPr>
            <a:grpSpLocks/>
          </p:cNvGrpSpPr>
          <p:nvPr/>
        </p:nvGrpSpPr>
        <p:grpSpPr bwMode="auto">
          <a:xfrm>
            <a:off x="1115616" y="1670991"/>
            <a:ext cx="762000" cy="665163"/>
            <a:chOff x="0" y="0"/>
            <a:chExt cx="1549" cy="1351"/>
          </a:xfrm>
        </p:grpSpPr>
        <p:sp>
          <p:nvSpPr>
            <p:cNvPr id="16" name="AutoShape 1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7" name="AutoShape 1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0" name="Text Box 26"/>
          <p:cNvSpPr txBox="1">
            <a:spLocks noChangeArrowheads="1"/>
          </p:cNvSpPr>
          <p:nvPr/>
        </p:nvSpPr>
        <p:spPr bwMode="auto">
          <a:xfrm>
            <a:off x="1819584" y="3843141"/>
            <a:ext cx="2031325" cy="461665"/>
          </a:xfrm>
          <a:prstGeom prst="rect">
            <a:avLst/>
          </a:prstGeom>
          <a:noFill/>
          <a:ln w="9525">
            <a:noFill/>
            <a:miter lim="800000"/>
            <a:headEnd/>
            <a:tailEnd/>
          </a:ln>
        </p:spPr>
        <p:txBody>
          <a:bodyPr wrap="none">
            <a:spAutoFit/>
          </a:bodyPr>
          <a:lstStyle/>
          <a:p>
            <a:pPr eaLnBrk="0" hangingPunct="0">
              <a:defRPr/>
            </a:pPr>
            <a:r>
              <a:rPr lang="zh-CN" altLang="en-US" sz="2400" b="1" dirty="0">
                <a:solidFill>
                  <a:schemeClr val="accent2">
                    <a:lumMod val="25000"/>
                  </a:schemeClr>
                </a:solidFill>
                <a:latin typeface="微软雅黑" pitchFamily="34" charset="-122"/>
                <a:ea typeface="微软雅黑" pitchFamily="34" charset="-122"/>
              </a:rPr>
              <a:t>系统功能介绍</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21" name="Group 17"/>
          <p:cNvGrpSpPr>
            <a:grpSpLocks/>
          </p:cNvGrpSpPr>
          <p:nvPr/>
        </p:nvGrpSpPr>
        <p:grpSpPr bwMode="auto">
          <a:xfrm>
            <a:off x="1099504" y="3716770"/>
            <a:ext cx="762000" cy="665163"/>
            <a:chOff x="0" y="0"/>
            <a:chExt cx="1549" cy="1351"/>
          </a:xfrm>
        </p:grpSpPr>
        <p:sp>
          <p:nvSpPr>
            <p:cNvPr id="22"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3"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4"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5" name="Text Box 16"/>
          <p:cNvSpPr txBox="1">
            <a:spLocks noChangeArrowheads="1"/>
          </p:cNvSpPr>
          <p:nvPr/>
        </p:nvSpPr>
        <p:spPr bwMode="auto">
          <a:xfrm>
            <a:off x="1307132" y="3812707"/>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3</a:t>
            </a:r>
            <a:endParaRPr lang="en-US" altLang="zh-CN" sz="2400" b="1" dirty="0">
              <a:solidFill>
                <a:schemeClr val="bg1"/>
              </a:solidFill>
              <a:latin typeface="微软雅黑" pitchFamily="34" charset="-122"/>
              <a:ea typeface="微软雅黑" pitchFamily="34" charset="-122"/>
            </a:endParaRPr>
          </a:p>
        </p:txBody>
      </p:sp>
      <p:sp>
        <p:nvSpPr>
          <p:cNvPr id="26" name="Line 14"/>
          <p:cNvSpPr>
            <a:spLocks noChangeShapeType="1"/>
          </p:cNvSpPr>
          <p:nvPr/>
        </p:nvSpPr>
        <p:spPr bwMode="auto">
          <a:xfrm flipV="1">
            <a:off x="1677591" y="4336226"/>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 Box 16"/>
          <p:cNvSpPr txBox="1">
            <a:spLocks noChangeArrowheads="1"/>
          </p:cNvSpPr>
          <p:nvPr/>
        </p:nvSpPr>
        <p:spPr bwMode="auto">
          <a:xfrm>
            <a:off x="1304529" y="2823021"/>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2</a:t>
            </a:r>
          </a:p>
        </p:txBody>
      </p:sp>
      <p:sp>
        <p:nvSpPr>
          <p:cNvPr id="30" name="AutoShape 10"/>
          <p:cNvSpPr>
            <a:spLocks noChangeArrowheads="1"/>
          </p:cNvSpPr>
          <p:nvPr/>
        </p:nvSpPr>
        <p:spPr bwMode="auto">
          <a:xfrm>
            <a:off x="1167758" y="1703663"/>
            <a:ext cx="664106" cy="575063"/>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9" name="Text Box 27"/>
          <p:cNvSpPr txBox="1">
            <a:spLocks noChangeArrowheads="1"/>
          </p:cNvSpPr>
          <p:nvPr/>
        </p:nvSpPr>
        <p:spPr bwMode="auto">
          <a:xfrm>
            <a:off x="1302941" y="179923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1</a:t>
            </a:r>
          </a:p>
        </p:txBody>
      </p:sp>
      <p:sp>
        <p:nvSpPr>
          <p:cNvPr id="27" name="Text Box 26"/>
          <p:cNvSpPr txBox="1">
            <a:spLocks noChangeArrowheads="1"/>
          </p:cNvSpPr>
          <p:nvPr/>
        </p:nvSpPr>
        <p:spPr bwMode="auto">
          <a:xfrm>
            <a:off x="1819584" y="4779507"/>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hlink"/>
                </a:solidFill>
                <a:latin typeface="微软雅黑" pitchFamily="34" charset="-122"/>
                <a:ea typeface="微软雅黑" pitchFamily="34" charset="-122"/>
              </a:rPr>
              <a:t>项目建议及优势</a:t>
            </a:r>
            <a:endParaRPr lang="en-US" altLang="zh-CN" sz="2400" b="1" dirty="0">
              <a:solidFill>
                <a:schemeClr val="hlink"/>
              </a:solidFill>
              <a:latin typeface="微软雅黑" pitchFamily="34" charset="-122"/>
              <a:ea typeface="微软雅黑" pitchFamily="34" charset="-122"/>
            </a:endParaRPr>
          </a:p>
        </p:txBody>
      </p:sp>
      <p:grpSp>
        <p:nvGrpSpPr>
          <p:cNvPr id="28" name="Group 17"/>
          <p:cNvGrpSpPr>
            <a:grpSpLocks/>
          </p:cNvGrpSpPr>
          <p:nvPr/>
        </p:nvGrpSpPr>
        <p:grpSpPr bwMode="auto">
          <a:xfrm>
            <a:off x="1099504" y="4653136"/>
            <a:ext cx="762000" cy="665163"/>
            <a:chOff x="0" y="0"/>
            <a:chExt cx="1549" cy="1351"/>
          </a:xfrm>
        </p:grpSpPr>
        <p:sp>
          <p:nvSpPr>
            <p:cNvPr id="31"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2"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3"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35" name="Line 14"/>
          <p:cNvSpPr>
            <a:spLocks noChangeShapeType="1"/>
          </p:cNvSpPr>
          <p:nvPr/>
        </p:nvSpPr>
        <p:spPr bwMode="auto">
          <a:xfrm flipV="1">
            <a:off x="1677591" y="5272592"/>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AutoShape 20"/>
          <p:cNvSpPr>
            <a:spLocks noChangeArrowheads="1"/>
          </p:cNvSpPr>
          <p:nvPr/>
        </p:nvSpPr>
        <p:spPr bwMode="auto">
          <a:xfrm>
            <a:off x="1144294" y="4712497"/>
            <a:ext cx="664106" cy="575063"/>
          </a:xfrm>
          <a:prstGeom prst="hexagon">
            <a:avLst>
              <a:gd name="adj" fmla="val 28896"/>
              <a:gd name="vf" fmla="val 115470"/>
            </a:avLst>
          </a:prstGeom>
          <a:gradFill rotWithShape="1">
            <a:gsLst>
              <a:gs pos="0">
                <a:srgbClr val="5E1800"/>
              </a:gs>
              <a:gs pos="100000">
                <a:schemeClr val="hlink"/>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4" name="Text Box 16"/>
          <p:cNvSpPr txBox="1">
            <a:spLocks noChangeArrowheads="1"/>
          </p:cNvSpPr>
          <p:nvPr/>
        </p:nvSpPr>
        <p:spPr bwMode="auto">
          <a:xfrm>
            <a:off x="1307132" y="4749073"/>
            <a:ext cx="373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4</a:t>
            </a:r>
            <a:endParaRPr lang="en-US" altLang="zh-CN"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33588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accent1"/>
                </a:solidFill>
                <a:latin typeface="微软雅黑" pitchFamily="34" charset="-122"/>
                <a:ea typeface="微软雅黑" pitchFamily="34" charset="-122"/>
              </a:rPr>
              <a:t>目 录</a:t>
            </a:r>
            <a:endParaRPr lang="zh-CN" altLang="en-US" dirty="0"/>
          </a:p>
        </p:txBody>
      </p:sp>
      <p:sp>
        <p:nvSpPr>
          <p:cNvPr id="4" name="Line 11"/>
          <p:cNvSpPr>
            <a:spLocks noChangeShapeType="1"/>
          </p:cNvSpPr>
          <p:nvPr/>
        </p:nvSpPr>
        <p:spPr bwMode="auto">
          <a:xfrm flipV="1">
            <a:off x="1677591" y="2315259"/>
            <a:ext cx="5774729" cy="4674"/>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4"/>
          <p:cNvSpPr>
            <a:spLocks noChangeShapeType="1"/>
          </p:cNvSpPr>
          <p:nvPr/>
        </p:nvSpPr>
        <p:spPr bwMode="auto">
          <a:xfrm flipV="1">
            <a:off x="1677591" y="3364757"/>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15"/>
          <p:cNvSpPr txBox="1">
            <a:spLocks noChangeArrowheads="1"/>
          </p:cNvSpPr>
          <p:nvPr/>
        </p:nvSpPr>
        <p:spPr bwMode="auto">
          <a:xfrm>
            <a:off x="1872073" y="1856383"/>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zh-CN" altLang="en-US" sz="2400" b="1" dirty="0" smtClean="0">
                <a:solidFill>
                  <a:schemeClr val="hlink"/>
                </a:solidFill>
                <a:latin typeface="微软雅黑" pitchFamily="34" charset="-122"/>
                <a:ea typeface="微软雅黑" pitchFamily="34" charset="-122"/>
                <a:sym typeface="Arial" charset="0"/>
              </a:rPr>
              <a:t>系统研制背景及目标</a:t>
            </a:r>
            <a:endParaRPr lang="zh-CN" altLang="en-US" sz="2400" b="1" dirty="0">
              <a:solidFill>
                <a:schemeClr val="hlink"/>
              </a:solidFill>
              <a:latin typeface="微软雅黑" pitchFamily="34" charset="-122"/>
              <a:ea typeface="微软雅黑" pitchFamily="34" charset="-122"/>
              <a:sym typeface="Arial" charset="0"/>
            </a:endParaRPr>
          </a:p>
        </p:txBody>
      </p:sp>
      <p:sp>
        <p:nvSpPr>
          <p:cNvPr id="8" name="Text Box 26"/>
          <p:cNvSpPr txBox="1">
            <a:spLocks noChangeArrowheads="1"/>
          </p:cNvSpPr>
          <p:nvPr/>
        </p:nvSpPr>
        <p:spPr bwMode="auto">
          <a:xfrm>
            <a:off x="1835696" y="2855169"/>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accent2">
                    <a:lumMod val="25000"/>
                  </a:schemeClr>
                </a:solidFill>
                <a:latin typeface="微软雅黑" pitchFamily="34" charset="-122"/>
                <a:ea typeface="微软雅黑" pitchFamily="34" charset="-122"/>
              </a:rPr>
              <a:t>系统框架及部署</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10" name="Group 17"/>
          <p:cNvGrpSpPr>
            <a:grpSpLocks/>
          </p:cNvGrpSpPr>
          <p:nvPr/>
        </p:nvGrpSpPr>
        <p:grpSpPr bwMode="auto">
          <a:xfrm>
            <a:off x="1115616" y="2728798"/>
            <a:ext cx="762000" cy="665163"/>
            <a:chOff x="0" y="0"/>
            <a:chExt cx="1549" cy="1351"/>
          </a:xfrm>
        </p:grpSpPr>
        <p:sp>
          <p:nvSpPr>
            <p:cNvPr id="11"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2"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3"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14" name="Text Box 16"/>
          <p:cNvSpPr txBox="1">
            <a:spLocks noChangeArrowheads="1"/>
          </p:cNvSpPr>
          <p:nvPr/>
        </p:nvSpPr>
        <p:spPr bwMode="auto">
          <a:xfrm>
            <a:off x="1304529" y="2823021"/>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2</a:t>
            </a:r>
          </a:p>
        </p:txBody>
      </p:sp>
      <p:grpSp>
        <p:nvGrpSpPr>
          <p:cNvPr id="15" name="Group 22"/>
          <p:cNvGrpSpPr>
            <a:grpSpLocks/>
          </p:cNvGrpSpPr>
          <p:nvPr/>
        </p:nvGrpSpPr>
        <p:grpSpPr bwMode="auto">
          <a:xfrm>
            <a:off x="1115616" y="1670991"/>
            <a:ext cx="762000" cy="665163"/>
            <a:chOff x="0" y="0"/>
            <a:chExt cx="1549" cy="1351"/>
          </a:xfrm>
        </p:grpSpPr>
        <p:sp>
          <p:nvSpPr>
            <p:cNvPr id="16" name="AutoShape 1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7" name="AutoShape 1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8" name="AutoShape 20"/>
            <p:cNvSpPr>
              <a:spLocks noChangeArrowheads="1"/>
            </p:cNvSpPr>
            <p:nvPr/>
          </p:nvSpPr>
          <p:spPr bwMode="auto">
            <a:xfrm>
              <a:off x="101" y="80"/>
              <a:ext cx="1350" cy="1168"/>
            </a:xfrm>
            <a:prstGeom prst="hexagon">
              <a:avLst>
                <a:gd name="adj" fmla="val 28896"/>
                <a:gd name="vf" fmla="val 115470"/>
              </a:avLst>
            </a:prstGeom>
            <a:gradFill rotWithShape="1">
              <a:gsLst>
                <a:gs pos="0">
                  <a:srgbClr val="5E1800"/>
                </a:gs>
                <a:gs pos="100000">
                  <a:schemeClr val="hlink"/>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19" name="Text Box 27"/>
          <p:cNvSpPr txBox="1">
            <a:spLocks noChangeArrowheads="1"/>
          </p:cNvSpPr>
          <p:nvPr/>
        </p:nvSpPr>
        <p:spPr bwMode="auto">
          <a:xfrm>
            <a:off x="1302941" y="179923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1</a:t>
            </a:r>
          </a:p>
        </p:txBody>
      </p:sp>
      <p:sp>
        <p:nvSpPr>
          <p:cNvPr id="20" name="Text Box 26"/>
          <p:cNvSpPr txBox="1">
            <a:spLocks noChangeArrowheads="1"/>
          </p:cNvSpPr>
          <p:nvPr/>
        </p:nvSpPr>
        <p:spPr bwMode="auto">
          <a:xfrm>
            <a:off x="1819584" y="3843141"/>
            <a:ext cx="2031325"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accent2">
                    <a:lumMod val="25000"/>
                  </a:schemeClr>
                </a:solidFill>
                <a:latin typeface="微软雅黑" pitchFamily="34" charset="-122"/>
                <a:ea typeface="微软雅黑" pitchFamily="34" charset="-122"/>
              </a:rPr>
              <a:t>系统功能介绍</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21" name="Group 17"/>
          <p:cNvGrpSpPr>
            <a:grpSpLocks/>
          </p:cNvGrpSpPr>
          <p:nvPr/>
        </p:nvGrpSpPr>
        <p:grpSpPr bwMode="auto">
          <a:xfrm>
            <a:off x="1099504" y="3716770"/>
            <a:ext cx="762000" cy="665163"/>
            <a:chOff x="0" y="0"/>
            <a:chExt cx="1549" cy="1351"/>
          </a:xfrm>
        </p:grpSpPr>
        <p:sp>
          <p:nvSpPr>
            <p:cNvPr id="22"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3"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4"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5" name="Text Box 16"/>
          <p:cNvSpPr txBox="1">
            <a:spLocks noChangeArrowheads="1"/>
          </p:cNvSpPr>
          <p:nvPr/>
        </p:nvSpPr>
        <p:spPr bwMode="auto">
          <a:xfrm>
            <a:off x="1307132" y="3812707"/>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3</a:t>
            </a:r>
            <a:endParaRPr lang="en-US" altLang="zh-CN" sz="2400" b="1" dirty="0">
              <a:solidFill>
                <a:schemeClr val="bg1"/>
              </a:solidFill>
              <a:latin typeface="微软雅黑" pitchFamily="34" charset="-122"/>
              <a:ea typeface="微软雅黑" pitchFamily="34" charset="-122"/>
            </a:endParaRPr>
          </a:p>
        </p:txBody>
      </p:sp>
      <p:sp>
        <p:nvSpPr>
          <p:cNvPr id="26" name="Line 14"/>
          <p:cNvSpPr>
            <a:spLocks noChangeShapeType="1"/>
          </p:cNvSpPr>
          <p:nvPr/>
        </p:nvSpPr>
        <p:spPr bwMode="auto">
          <a:xfrm flipV="1">
            <a:off x="1677591" y="4336226"/>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Text Box 26"/>
          <p:cNvSpPr txBox="1">
            <a:spLocks noChangeArrowheads="1"/>
          </p:cNvSpPr>
          <p:nvPr/>
        </p:nvSpPr>
        <p:spPr bwMode="auto">
          <a:xfrm>
            <a:off x="1819584" y="4779507"/>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accent2">
                    <a:lumMod val="25000"/>
                  </a:schemeClr>
                </a:solidFill>
                <a:latin typeface="微软雅黑" pitchFamily="34" charset="-122"/>
                <a:ea typeface="微软雅黑" pitchFamily="34" charset="-122"/>
              </a:rPr>
              <a:t>项目建议及优势</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28" name="Group 17"/>
          <p:cNvGrpSpPr>
            <a:grpSpLocks/>
          </p:cNvGrpSpPr>
          <p:nvPr/>
        </p:nvGrpSpPr>
        <p:grpSpPr bwMode="auto">
          <a:xfrm>
            <a:off x="1099504" y="4653136"/>
            <a:ext cx="762000" cy="665163"/>
            <a:chOff x="0" y="0"/>
            <a:chExt cx="1549" cy="1351"/>
          </a:xfrm>
        </p:grpSpPr>
        <p:sp>
          <p:nvSpPr>
            <p:cNvPr id="29"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0"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1"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32" name="Text Box 16"/>
          <p:cNvSpPr txBox="1">
            <a:spLocks noChangeArrowheads="1"/>
          </p:cNvSpPr>
          <p:nvPr/>
        </p:nvSpPr>
        <p:spPr bwMode="auto">
          <a:xfrm>
            <a:off x="1307132" y="4749073"/>
            <a:ext cx="373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4</a:t>
            </a:r>
            <a:endParaRPr lang="en-US" altLang="zh-CN" sz="2400" b="1" dirty="0">
              <a:solidFill>
                <a:schemeClr val="bg1"/>
              </a:solidFill>
              <a:latin typeface="微软雅黑" pitchFamily="34" charset="-122"/>
              <a:ea typeface="微软雅黑" pitchFamily="34" charset="-122"/>
            </a:endParaRPr>
          </a:p>
        </p:txBody>
      </p:sp>
      <p:sp>
        <p:nvSpPr>
          <p:cNvPr id="33" name="Line 14"/>
          <p:cNvSpPr>
            <a:spLocks noChangeShapeType="1"/>
          </p:cNvSpPr>
          <p:nvPr/>
        </p:nvSpPr>
        <p:spPr bwMode="auto">
          <a:xfrm flipV="1">
            <a:off x="1677591" y="5272592"/>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1067648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项目实施难点</a:t>
            </a:r>
            <a:endParaRPr lang="zh-CN" altLang="en-US" b="1" dirty="0">
              <a:solidFill>
                <a:schemeClr val="accent1"/>
              </a:solidFill>
              <a:latin typeface="微软雅黑" pitchFamily="34" charset="-122"/>
              <a:ea typeface="微软雅黑" pitchFamily="34" charset="-122"/>
            </a:endParaRPr>
          </a:p>
        </p:txBody>
      </p:sp>
      <p:graphicFrame>
        <p:nvGraphicFramePr>
          <p:cNvPr id="5" name="图示 4"/>
          <p:cNvGraphicFramePr/>
          <p:nvPr>
            <p:extLst>
              <p:ext uri="{D42A27DB-BD31-4B8C-83A1-F6EECF244321}">
                <p14:modId xmlns:p14="http://schemas.microsoft.com/office/powerpoint/2010/main" val="59600569"/>
              </p:ext>
            </p:extLst>
          </p:nvPr>
        </p:nvGraphicFramePr>
        <p:xfrm>
          <a:off x="1475656" y="141277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2646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项目实施建议</a:t>
            </a:r>
            <a:endParaRPr lang="zh-CN" altLang="en-US" b="1" dirty="0">
              <a:solidFill>
                <a:schemeClr val="accent1"/>
              </a:solidFill>
              <a:latin typeface="微软雅黑" pitchFamily="34" charset="-122"/>
              <a:ea typeface="微软雅黑" pitchFamily="34" charset="-122"/>
            </a:endParaRPr>
          </a:p>
        </p:txBody>
      </p:sp>
      <p:graphicFrame>
        <p:nvGraphicFramePr>
          <p:cNvPr id="5" name="图示 4"/>
          <p:cNvGraphicFramePr/>
          <p:nvPr>
            <p:extLst>
              <p:ext uri="{D42A27DB-BD31-4B8C-83A1-F6EECF244321}">
                <p14:modId xmlns:p14="http://schemas.microsoft.com/office/powerpoint/2010/main" val="1105563227"/>
              </p:ext>
            </p:extLst>
          </p:nvPr>
        </p:nvGraphicFramePr>
        <p:xfrm>
          <a:off x="1475656" y="141277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8915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建设目标</a:t>
            </a:r>
          </a:p>
        </p:txBody>
      </p:sp>
      <p:grpSp>
        <p:nvGrpSpPr>
          <p:cNvPr id="4" name="组合 2"/>
          <p:cNvGrpSpPr>
            <a:grpSpLocks/>
          </p:cNvGrpSpPr>
          <p:nvPr/>
        </p:nvGrpSpPr>
        <p:grpSpPr bwMode="auto">
          <a:xfrm>
            <a:off x="306388" y="2616312"/>
            <a:ext cx="8242500" cy="3183409"/>
            <a:chOff x="0" y="3645024"/>
            <a:chExt cx="9144000" cy="3240360"/>
          </a:xfrm>
        </p:grpSpPr>
        <p:pic>
          <p:nvPicPr>
            <p:cNvPr id="5" name="Picture 2" descr="http://www.a-y.com.cn/news/uploadfile/ywjcpt-sj.jpg"/>
            <p:cNvPicPr>
              <a:picLocks noChangeAspect="1" noChangeArrowheads="1"/>
            </p:cNvPicPr>
            <p:nvPr/>
          </p:nvPicPr>
          <p:blipFill>
            <a:blip r:embed="rId2" cstate="print">
              <a:extLst>
                <a:ext uri="{28A0092B-C50C-407E-A947-70E740481C1C}">
                  <a14:useLocalDpi xmlns:a14="http://schemas.microsoft.com/office/drawing/2010/main" val="0"/>
                </a:ext>
              </a:extLst>
            </a:blip>
            <a:srcRect t="11827"/>
            <a:stretch>
              <a:fillRect/>
            </a:stretch>
          </p:blipFill>
          <p:spPr bwMode="auto">
            <a:xfrm>
              <a:off x="0" y="3645024"/>
              <a:ext cx="4465162" cy="2252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4" descr="http://www.a-y.com.cn/news/uploadfile/ywjcpt-lc.jpg"/>
            <p:cNvPicPr>
              <a:picLocks noChangeAspect="1" noChangeArrowheads="1"/>
            </p:cNvPicPr>
            <p:nvPr/>
          </p:nvPicPr>
          <p:blipFill>
            <a:blip r:embed="rId3" cstate="print">
              <a:extLst>
                <a:ext uri="{28A0092B-C50C-407E-A947-70E740481C1C}">
                  <a14:useLocalDpi xmlns:a14="http://schemas.microsoft.com/office/drawing/2010/main" val="0"/>
                </a:ext>
              </a:extLst>
            </a:blip>
            <a:srcRect t="12430"/>
            <a:stretch>
              <a:fillRect/>
            </a:stretch>
          </p:blipFill>
          <p:spPr bwMode="auto">
            <a:xfrm>
              <a:off x="4465163" y="3645024"/>
              <a:ext cx="4678837" cy="225265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6" descr="http://www.a-y.com.cn/news/uploadfile/ywjcpt-dt.jpg"/>
            <p:cNvPicPr>
              <a:picLocks noChangeAspect="1" noChangeArrowheads="1"/>
            </p:cNvPicPr>
            <p:nvPr/>
          </p:nvPicPr>
          <p:blipFill>
            <a:blip r:embed="rId4" cstate="print">
              <a:extLst>
                <a:ext uri="{28A0092B-C50C-407E-A947-70E740481C1C}">
                  <a14:useLocalDpi xmlns:a14="http://schemas.microsoft.com/office/drawing/2010/main" val="0"/>
                </a:ext>
              </a:extLst>
            </a:blip>
            <a:srcRect t="11050"/>
            <a:stretch>
              <a:fillRect/>
            </a:stretch>
          </p:blipFill>
          <p:spPr bwMode="auto">
            <a:xfrm>
              <a:off x="4253" y="4917170"/>
              <a:ext cx="4460910" cy="19682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t="30827" r="12328" b="3586"/>
            <a:stretch>
              <a:fillRect/>
            </a:stretch>
          </p:blipFill>
          <p:spPr bwMode="auto">
            <a:xfrm>
              <a:off x="4465163" y="4917169"/>
              <a:ext cx="4678837" cy="195797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sp>
        <p:nvSpPr>
          <p:cNvPr id="9" name="上箭头标注 8"/>
          <p:cNvSpPr/>
          <p:nvPr/>
        </p:nvSpPr>
        <p:spPr>
          <a:xfrm>
            <a:off x="290513" y="1788319"/>
            <a:ext cx="8258375" cy="69153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400" b="1" dirty="0" smtClean="0">
                <a:solidFill>
                  <a:srgbClr val="FFFFFF"/>
                </a:solidFill>
                <a:ea typeface="宋体" panose="02010600030101010101" pitchFamily="2" charset="-122"/>
              </a:rPr>
              <a:t>统一的数据中心和平台</a:t>
            </a:r>
          </a:p>
        </p:txBody>
      </p:sp>
      <p:sp>
        <p:nvSpPr>
          <p:cNvPr id="14" name="TextBox 14"/>
          <p:cNvSpPr txBox="1">
            <a:spLocks noChangeArrowheads="1"/>
          </p:cNvSpPr>
          <p:nvPr/>
        </p:nvSpPr>
        <p:spPr bwMode="auto">
          <a:xfrm>
            <a:off x="1251797" y="2900338"/>
            <a:ext cx="1716087" cy="585787"/>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lgn="ctr" eaLnBrk="1" hangingPunct="1"/>
            <a:r>
              <a:rPr lang="zh-CN" altLang="en-US" sz="1600" b="1" dirty="0">
                <a:solidFill>
                  <a:schemeClr val="bg1"/>
                </a:solidFill>
                <a:latin typeface="Arial" panose="020B0604020202020204" pitchFamily="34" charset="0"/>
                <a:ea typeface="宋体" panose="02010600030101010101" pitchFamily="2" charset="-122"/>
              </a:rPr>
              <a:t>业务数据库快速配置生成</a:t>
            </a:r>
          </a:p>
        </p:txBody>
      </p:sp>
      <p:sp>
        <p:nvSpPr>
          <p:cNvPr id="15" name="TextBox 15"/>
          <p:cNvSpPr txBox="1">
            <a:spLocks noChangeArrowheads="1"/>
          </p:cNvSpPr>
          <p:nvPr/>
        </p:nvSpPr>
        <p:spPr bwMode="auto">
          <a:xfrm>
            <a:off x="5652120" y="2900338"/>
            <a:ext cx="1716088" cy="585787"/>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lgn="ctr" eaLnBrk="1" hangingPunct="1"/>
            <a:r>
              <a:rPr lang="zh-CN" altLang="en-US" sz="1600" b="1" dirty="0">
                <a:solidFill>
                  <a:schemeClr val="bg1"/>
                </a:solidFill>
                <a:latin typeface="Arial" panose="020B0604020202020204" pitchFamily="34" charset="0"/>
                <a:ea typeface="宋体" panose="02010600030101010101" pitchFamily="2" charset="-122"/>
              </a:rPr>
              <a:t>业务流程快速配置生成</a:t>
            </a:r>
          </a:p>
        </p:txBody>
      </p:sp>
      <p:sp>
        <p:nvSpPr>
          <p:cNvPr id="16" name="TextBox 16"/>
          <p:cNvSpPr txBox="1">
            <a:spLocks noChangeArrowheads="1"/>
          </p:cNvSpPr>
          <p:nvPr/>
        </p:nvSpPr>
        <p:spPr bwMode="auto">
          <a:xfrm>
            <a:off x="1548633" y="4623563"/>
            <a:ext cx="1716087" cy="58578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lgn="ctr" eaLnBrk="1" hangingPunct="1"/>
            <a:r>
              <a:rPr lang="zh-CN" altLang="en-US" sz="1600" b="1" dirty="0">
                <a:solidFill>
                  <a:schemeClr val="bg1"/>
                </a:solidFill>
                <a:latin typeface="Arial" panose="020B0604020202020204" pitchFamily="34" charset="0"/>
                <a:ea typeface="宋体" panose="02010600030101010101" pitchFamily="2" charset="-122"/>
              </a:rPr>
              <a:t>各级地图应用生成</a:t>
            </a:r>
          </a:p>
        </p:txBody>
      </p:sp>
      <p:sp>
        <p:nvSpPr>
          <p:cNvPr id="17" name="TextBox 17"/>
          <p:cNvSpPr txBox="1">
            <a:spLocks noChangeArrowheads="1"/>
          </p:cNvSpPr>
          <p:nvPr/>
        </p:nvSpPr>
        <p:spPr bwMode="auto">
          <a:xfrm>
            <a:off x="5652120" y="4536484"/>
            <a:ext cx="1716088" cy="585788"/>
          </a:xfrm>
          <a:prstGeom prst="rect">
            <a:avLst/>
          </a:prstGeom>
          <a:solidFill>
            <a:srgbClr val="3333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eaLnBrk="0" fontAlgn="base" hangingPunct="0">
              <a:spcBef>
                <a:spcPct val="0"/>
              </a:spcBef>
              <a:spcAft>
                <a:spcPct val="0"/>
              </a:spcAft>
              <a:defRPr>
                <a:solidFill>
                  <a:schemeClr val="tx1"/>
                </a:solidFill>
                <a:latin typeface="Segoe UI" panose="020B0502040204020203" pitchFamily="34" charset="0"/>
              </a:defRPr>
            </a:lvl6pPr>
            <a:lvl7pPr marL="2971800" indent="-228600" eaLnBrk="0" fontAlgn="base" hangingPunct="0">
              <a:spcBef>
                <a:spcPct val="0"/>
              </a:spcBef>
              <a:spcAft>
                <a:spcPct val="0"/>
              </a:spcAft>
              <a:defRPr>
                <a:solidFill>
                  <a:schemeClr val="tx1"/>
                </a:solidFill>
                <a:latin typeface="Segoe UI" panose="020B0502040204020203" pitchFamily="34" charset="0"/>
              </a:defRPr>
            </a:lvl7pPr>
            <a:lvl8pPr marL="3429000" indent="-228600" eaLnBrk="0" fontAlgn="base" hangingPunct="0">
              <a:spcBef>
                <a:spcPct val="0"/>
              </a:spcBef>
              <a:spcAft>
                <a:spcPct val="0"/>
              </a:spcAft>
              <a:defRPr>
                <a:solidFill>
                  <a:schemeClr val="tx1"/>
                </a:solidFill>
                <a:latin typeface="Segoe UI" panose="020B0502040204020203" pitchFamily="34" charset="0"/>
              </a:defRPr>
            </a:lvl8pPr>
            <a:lvl9pPr marL="3886200" indent="-228600" eaLnBrk="0" fontAlgn="base" hangingPunct="0">
              <a:spcBef>
                <a:spcPct val="0"/>
              </a:spcBef>
              <a:spcAft>
                <a:spcPct val="0"/>
              </a:spcAft>
              <a:defRPr>
                <a:solidFill>
                  <a:schemeClr val="tx1"/>
                </a:solidFill>
                <a:latin typeface="Segoe UI" panose="020B0502040204020203" pitchFamily="34" charset="0"/>
              </a:defRPr>
            </a:lvl9pPr>
          </a:lstStyle>
          <a:p>
            <a:pPr algn="ctr" eaLnBrk="1" hangingPunct="1"/>
            <a:r>
              <a:rPr lang="zh-CN" altLang="en-US" sz="1600" b="1" dirty="0">
                <a:solidFill>
                  <a:schemeClr val="bg1"/>
                </a:solidFill>
                <a:latin typeface="Arial" panose="020B0604020202020204" pitchFamily="34" charset="0"/>
                <a:ea typeface="宋体" panose="02010600030101010101" pitchFamily="2" charset="-122"/>
              </a:rPr>
              <a:t>各级权限配置与控制</a:t>
            </a:r>
          </a:p>
        </p:txBody>
      </p:sp>
      <p:sp>
        <p:nvSpPr>
          <p:cNvPr id="19" name="矩形 18"/>
          <p:cNvSpPr/>
          <p:nvPr/>
        </p:nvSpPr>
        <p:spPr>
          <a:xfrm>
            <a:off x="306388" y="1340768"/>
            <a:ext cx="8242501" cy="4393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algn="ctr" eaLnBrk="1" hangingPunct="1">
              <a:defRPr/>
            </a:pPr>
            <a:r>
              <a:rPr lang="zh-CN" altLang="en-US" sz="2000" b="1" dirty="0" smtClean="0">
                <a:ea typeface="宋体" panose="02010600030101010101" pitchFamily="2" charset="-122"/>
              </a:rPr>
              <a:t>根据各级应用权限和业务数据，快速生成全旗各级应用子平台</a:t>
            </a:r>
          </a:p>
        </p:txBody>
      </p:sp>
    </p:spTree>
    <p:extLst>
      <p:ext uri="{BB962C8B-B14F-4D97-AF65-F5344CB8AC3E}">
        <p14:creationId xmlns:p14="http://schemas.microsoft.com/office/powerpoint/2010/main" val="316902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项目实施周期</a:t>
            </a:r>
            <a:endParaRPr lang="zh-CN" altLang="en-US" b="1" dirty="0">
              <a:solidFill>
                <a:schemeClr val="accent1"/>
              </a:solidFill>
              <a:latin typeface="微软雅黑" pitchFamily="34" charset="-122"/>
              <a:ea typeface="微软雅黑" pitchFamily="34" charset="-122"/>
            </a:endParaRPr>
          </a:p>
        </p:txBody>
      </p:sp>
      <p:pic>
        <p:nvPicPr>
          <p:cNvPr id="2083"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19" y="980728"/>
            <a:ext cx="8675245"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85011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accent1"/>
                </a:solidFill>
                <a:latin typeface="微软雅黑" pitchFamily="34" charset="-122"/>
                <a:ea typeface="微软雅黑" pitchFamily="34" charset="-122"/>
              </a:rPr>
              <a:t>方案优势</a:t>
            </a:r>
            <a:endParaRPr lang="zh-CN" altLang="en-US" b="1" dirty="0">
              <a:solidFill>
                <a:schemeClr val="accent1"/>
              </a:solidFill>
              <a:latin typeface="微软雅黑" pitchFamily="34" charset="-122"/>
              <a:ea typeface="微软雅黑" pitchFamily="34" charset="-122"/>
            </a:endParaRPr>
          </a:p>
        </p:txBody>
      </p:sp>
      <p:graphicFrame>
        <p:nvGraphicFramePr>
          <p:cNvPr id="8" name="图示 7"/>
          <p:cNvGraphicFramePr/>
          <p:nvPr>
            <p:extLst>
              <p:ext uri="{D42A27DB-BD31-4B8C-83A1-F6EECF244321}">
                <p14:modId xmlns:p14="http://schemas.microsoft.com/office/powerpoint/2010/main" val="3119914919"/>
              </p:ext>
            </p:extLst>
          </p:nvPr>
        </p:nvGraphicFramePr>
        <p:xfrm>
          <a:off x="323528" y="1124744"/>
          <a:ext cx="8568952" cy="4840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7987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项目背景</a:t>
            </a:r>
            <a:endParaRPr lang="zh-CN" altLang="en-US" b="1" dirty="0">
              <a:solidFill>
                <a:schemeClr val="accent1"/>
              </a:solidFill>
              <a:latin typeface="微软雅黑" pitchFamily="34" charset="-122"/>
              <a:ea typeface="微软雅黑" pitchFamily="34" charset="-122"/>
            </a:endParaRPr>
          </a:p>
        </p:txBody>
      </p:sp>
      <p:sp>
        <p:nvSpPr>
          <p:cNvPr id="4" name="内容占位符 5"/>
          <p:cNvSpPr>
            <a:spLocks noGrp="1"/>
          </p:cNvSpPr>
          <p:nvPr>
            <p:ph idx="1"/>
          </p:nvPr>
        </p:nvSpPr>
        <p:spPr>
          <a:xfrm>
            <a:off x="539552" y="1268760"/>
            <a:ext cx="8424936" cy="4817368"/>
          </a:xfrm>
        </p:spPr>
        <p:txBody>
          <a:bodyPr/>
          <a:lstStyle/>
          <a:p>
            <a:r>
              <a:rPr lang="zh-CN" altLang="en-US" dirty="0">
                <a:effectLst>
                  <a:outerShdw blurRad="38100" dist="38100" dir="2700000" algn="tl">
                    <a:srgbClr val="000000">
                      <a:alpha val="43137"/>
                    </a:srgbClr>
                  </a:outerShdw>
                </a:effectLst>
              </a:rPr>
              <a:t>建立安全生产应急救援系统机制的</a:t>
            </a:r>
            <a:r>
              <a:rPr lang="zh-CN" altLang="en-US" dirty="0" smtClean="0">
                <a:effectLst>
                  <a:outerShdw blurRad="38100" dist="38100" dir="2700000" algn="tl">
                    <a:srgbClr val="000000">
                      <a:alpha val="43137"/>
                    </a:srgbClr>
                  </a:outerShdw>
                </a:effectLst>
              </a:rPr>
              <a:t>需要</a:t>
            </a:r>
            <a:endParaRPr lang="en-US" altLang="zh-CN" dirty="0" smtClean="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强化和界定</a:t>
            </a:r>
            <a:r>
              <a:rPr lang="zh-CN" altLang="en-US" dirty="0">
                <a:solidFill>
                  <a:srgbClr val="FF0000"/>
                </a:solidFill>
                <a:effectLst>
                  <a:outerShdw blurRad="38100" dist="38100" dir="2700000" algn="tl">
                    <a:srgbClr val="000000">
                      <a:alpha val="43137"/>
                    </a:srgbClr>
                  </a:outerShdw>
                </a:effectLst>
              </a:rPr>
              <a:t>安全生产主体责任</a:t>
            </a:r>
            <a:r>
              <a:rPr lang="zh-CN" altLang="en-US" dirty="0">
                <a:effectLst>
                  <a:outerShdw blurRad="38100" dist="38100" dir="2700000" algn="tl">
                    <a:srgbClr val="000000">
                      <a:alpha val="43137"/>
                    </a:srgbClr>
                  </a:outerShdw>
                </a:effectLst>
              </a:rPr>
              <a:t>的需要</a:t>
            </a:r>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突出“安全第一，预防为主，综合治理”</a:t>
            </a:r>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集成各类专家检查经验，咨询价值最大化</a:t>
            </a:r>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以</a:t>
            </a:r>
            <a:r>
              <a:rPr lang="zh-CN" altLang="en-US" dirty="0">
                <a:solidFill>
                  <a:srgbClr val="FF0000"/>
                </a:solidFill>
                <a:effectLst>
                  <a:outerShdw blurRad="38100" dist="38100" dir="2700000" algn="tl">
                    <a:srgbClr val="000000">
                      <a:alpha val="43137"/>
                    </a:srgbClr>
                  </a:outerShdw>
                </a:effectLst>
              </a:rPr>
              <a:t>大数据</a:t>
            </a:r>
            <a:r>
              <a:rPr lang="zh-CN" altLang="en-US" dirty="0">
                <a:effectLst>
                  <a:outerShdw blurRad="38100" dist="38100" dir="2700000" algn="tl">
                    <a:srgbClr val="000000">
                      <a:alpha val="43137"/>
                    </a:srgbClr>
                  </a:outerShdw>
                </a:effectLst>
              </a:rPr>
              <a:t>为依据为管理和企业提供决策支持</a:t>
            </a:r>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规范化管理，实现安全标准化检查机制</a:t>
            </a:r>
            <a:endParaRPr lang="en-US" altLang="zh-CN" dirty="0">
              <a:effectLst>
                <a:outerShdw blurRad="38100" dist="38100" dir="2700000" algn="tl">
                  <a:srgbClr val="000000">
                    <a:alpha val="43137"/>
                  </a:srgbClr>
                </a:outerShdw>
              </a:effectLst>
            </a:endParaRPr>
          </a:p>
          <a:p>
            <a:r>
              <a:rPr lang="zh-CN" altLang="en-US" dirty="0">
                <a:effectLst>
                  <a:outerShdw blurRad="38100" dist="38100" dir="2700000" algn="tl">
                    <a:srgbClr val="000000">
                      <a:alpha val="43137"/>
                    </a:srgbClr>
                  </a:outerShdw>
                </a:effectLst>
              </a:rPr>
              <a:t>政府、安监部门的透视化</a:t>
            </a:r>
            <a:r>
              <a:rPr lang="zh-CN" altLang="en-US" dirty="0" smtClean="0">
                <a:effectLst>
                  <a:outerShdw blurRad="38100" dist="38100" dir="2700000" algn="tl">
                    <a:srgbClr val="000000">
                      <a:alpha val="43137"/>
                    </a:srgbClr>
                  </a:outerShdw>
                </a:effectLst>
              </a:rPr>
              <a:t>管理</a:t>
            </a:r>
            <a:endParaRPr lang="en-US" altLang="zh-C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00435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信息化平台目标</a:t>
            </a:r>
            <a:endParaRPr lang="zh-CN" altLang="en-US" b="1" dirty="0">
              <a:solidFill>
                <a:schemeClr val="accent1"/>
              </a:solidFill>
              <a:latin typeface="微软雅黑" pitchFamily="34" charset="-122"/>
              <a:ea typeface="微软雅黑" pitchFamily="34" charset="-122"/>
            </a:endParaRPr>
          </a:p>
        </p:txBody>
      </p:sp>
      <p:sp>
        <p:nvSpPr>
          <p:cNvPr id="4" name="内容占位符 5"/>
          <p:cNvSpPr>
            <a:spLocks noGrp="1"/>
          </p:cNvSpPr>
          <p:nvPr>
            <p:ph idx="1"/>
          </p:nvPr>
        </p:nvSpPr>
        <p:spPr>
          <a:xfrm>
            <a:off x="539552" y="1268760"/>
            <a:ext cx="8424936" cy="4817368"/>
          </a:xfrm>
        </p:spPr>
        <p:txBody>
          <a:bodyPr/>
          <a:lstStyle/>
          <a:p>
            <a:pPr marL="57150" indent="0">
              <a:buNone/>
            </a:pPr>
            <a:r>
              <a:rPr lang="en-US" altLang="zh-CN" b="1" dirty="0" smtClean="0"/>
              <a:t>       </a:t>
            </a:r>
            <a:r>
              <a:rPr lang="zh-CN" altLang="zh-CN" b="1" dirty="0" smtClean="0"/>
              <a:t>依托</a:t>
            </a:r>
            <a:r>
              <a:rPr lang="zh-CN" altLang="en-US" b="1" dirty="0" smtClean="0"/>
              <a:t>政府及企业</a:t>
            </a:r>
            <a:r>
              <a:rPr lang="zh-CN" altLang="zh-CN" b="1" dirty="0" smtClean="0"/>
              <a:t>资源，</a:t>
            </a:r>
            <a:r>
              <a:rPr lang="zh-CN" altLang="en-US" b="1" dirty="0" smtClean="0"/>
              <a:t>建成</a:t>
            </a:r>
            <a:r>
              <a:rPr lang="zh-CN" altLang="zh-CN" b="1" dirty="0" smtClean="0"/>
              <a:t>资源共享</a:t>
            </a:r>
            <a:r>
              <a:rPr lang="zh-CN" altLang="zh-CN" b="1" dirty="0"/>
              <a:t>、互联互通的安全监管信息平台，实现安全生产基础信息规范完整、动态信息随时调取、执法过程便捷可溯、应急处置快捷可视、事故规律科学可循</a:t>
            </a:r>
            <a:r>
              <a:rPr lang="zh-CN" altLang="zh-CN" b="1" dirty="0" smtClean="0"/>
              <a:t>，</a:t>
            </a:r>
            <a:r>
              <a:rPr lang="zh-CN" altLang="en-US" b="1" dirty="0" smtClean="0"/>
              <a:t>从而</a:t>
            </a:r>
            <a:r>
              <a:rPr lang="zh-CN" altLang="zh-CN" b="1" dirty="0" smtClean="0"/>
              <a:t>全面</a:t>
            </a:r>
            <a:r>
              <a:rPr lang="zh-CN" altLang="zh-CN" b="1" dirty="0"/>
              <a:t>提升安全监管监察信息化</a:t>
            </a:r>
            <a:r>
              <a:rPr lang="zh-CN" altLang="zh-CN" b="1" dirty="0" smtClean="0"/>
              <a:t>效能</a:t>
            </a:r>
            <a:r>
              <a:rPr lang="zh-CN" altLang="en-US" b="1" dirty="0" smtClean="0"/>
              <a:t>。</a:t>
            </a:r>
            <a:endParaRPr lang="en-US" altLang="zh-CN"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55806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smtClean="0">
                <a:solidFill>
                  <a:schemeClr val="accent1"/>
                </a:solidFill>
                <a:latin typeface="微软雅黑" pitchFamily="34" charset="-122"/>
                <a:ea typeface="微软雅黑" pitchFamily="34" charset="-122"/>
              </a:rPr>
              <a:t>信息平台核心业务</a:t>
            </a:r>
            <a:endParaRPr lang="zh-CN" altLang="en-US" b="1" dirty="0">
              <a:solidFill>
                <a:schemeClr val="accent1"/>
              </a:solidFill>
              <a:latin typeface="微软雅黑" pitchFamily="34" charset="-122"/>
              <a:ea typeface="微软雅黑" pitchFamily="34" charset="-122"/>
            </a:endParaRPr>
          </a:p>
        </p:txBody>
      </p:sp>
      <p:graphicFrame>
        <p:nvGraphicFramePr>
          <p:cNvPr id="4" name="图示 3"/>
          <p:cNvGraphicFramePr/>
          <p:nvPr>
            <p:extLst>
              <p:ext uri="{D42A27DB-BD31-4B8C-83A1-F6EECF244321}">
                <p14:modId xmlns:p14="http://schemas.microsoft.com/office/powerpoint/2010/main" val="2809313608"/>
              </p:ext>
            </p:extLst>
          </p:nvPr>
        </p:nvGraphicFramePr>
        <p:xfrm>
          <a:off x="611560" y="1556792"/>
          <a:ext cx="7488832" cy="4212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bwMode="auto">
          <a:xfrm>
            <a:off x="8218273" y="1196752"/>
            <a:ext cx="648072" cy="4841202"/>
          </a:xfrm>
          <a:prstGeom prst="rect">
            <a:avLst/>
          </a:prstGeom>
          <a:solidFill>
            <a:schemeClr val="accent4">
              <a:lumMod val="25000"/>
              <a:lumOff val="75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ea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all" normalizeH="0" baseline="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宋体" pitchFamily="2" charset="-122"/>
              </a:rPr>
              <a:t>隐患排查平台</a:t>
            </a:r>
          </a:p>
        </p:txBody>
      </p:sp>
      <p:sp>
        <p:nvSpPr>
          <p:cNvPr id="6" name="矩形 5"/>
          <p:cNvSpPr/>
          <p:nvPr/>
        </p:nvSpPr>
        <p:spPr bwMode="auto">
          <a:xfrm>
            <a:off x="251520" y="1172208"/>
            <a:ext cx="648072" cy="4841202"/>
          </a:xfrm>
          <a:prstGeom prst="rect">
            <a:avLst/>
          </a:prstGeom>
          <a:solidFill>
            <a:schemeClr val="accent4">
              <a:lumMod val="25000"/>
              <a:lumOff val="75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eaVert"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all" normalizeH="0" baseline="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Arial" pitchFamily="34" charset="0"/>
                <a:ea typeface="宋体" pitchFamily="2" charset="-122"/>
              </a:rPr>
              <a:t>应急管理平台</a:t>
            </a:r>
          </a:p>
        </p:txBody>
      </p:sp>
    </p:spTree>
    <p:extLst>
      <p:ext uri="{BB962C8B-B14F-4D97-AF65-F5344CB8AC3E}">
        <p14:creationId xmlns:p14="http://schemas.microsoft.com/office/powerpoint/2010/main" val="1601622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accent1"/>
                </a:solidFill>
                <a:latin typeface="微软雅黑" pitchFamily="34" charset="-122"/>
                <a:ea typeface="微软雅黑" pitchFamily="34" charset="-122"/>
              </a:rPr>
              <a:t>目 录</a:t>
            </a:r>
            <a:endParaRPr lang="zh-CN" altLang="en-US" dirty="0"/>
          </a:p>
        </p:txBody>
      </p:sp>
      <p:sp>
        <p:nvSpPr>
          <p:cNvPr id="4" name="Line 11"/>
          <p:cNvSpPr>
            <a:spLocks noChangeShapeType="1"/>
          </p:cNvSpPr>
          <p:nvPr/>
        </p:nvSpPr>
        <p:spPr bwMode="auto">
          <a:xfrm flipV="1">
            <a:off x="1677591" y="2315259"/>
            <a:ext cx="5774729" cy="4674"/>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 name="Line 14"/>
          <p:cNvSpPr>
            <a:spLocks noChangeShapeType="1"/>
          </p:cNvSpPr>
          <p:nvPr/>
        </p:nvSpPr>
        <p:spPr bwMode="auto">
          <a:xfrm flipV="1">
            <a:off x="1677591" y="3364757"/>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Text Box 15"/>
          <p:cNvSpPr txBox="1">
            <a:spLocks noChangeArrowheads="1"/>
          </p:cNvSpPr>
          <p:nvPr/>
        </p:nvSpPr>
        <p:spPr bwMode="auto">
          <a:xfrm>
            <a:off x="1872073" y="1856383"/>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defRPr/>
            </a:pPr>
            <a:r>
              <a:rPr lang="zh-CN" altLang="en-US" sz="2400" b="1" dirty="0">
                <a:solidFill>
                  <a:schemeClr val="accent2">
                    <a:lumMod val="25000"/>
                  </a:schemeClr>
                </a:solidFill>
                <a:latin typeface="微软雅黑" pitchFamily="34" charset="-122"/>
                <a:ea typeface="微软雅黑" pitchFamily="34" charset="-122"/>
                <a:sym typeface="Arial" charset="0"/>
              </a:rPr>
              <a:t>系统的研制背景及目标</a:t>
            </a:r>
          </a:p>
        </p:txBody>
      </p:sp>
      <p:sp>
        <p:nvSpPr>
          <p:cNvPr id="8" name="Text Box 26"/>
          <p:cNvSpPr txBox="1">
            <a:spLocks noChangeArrowheads="1"/>
          </p:cNvSpPr>
          <p:nvPr/>
        </p:nvSpPr>
        <p:spPr bwMode="auto">
          <a:xfrm>
            <a:off x="1835696" y="2855169"/>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a:solidFill>
                  <a:schemeClr val="hlink"/>
                </a:solidFill>
                <a:latin typeface="微软雅黑" pitchFamily="34" charset="-122"/>
                <a:ea typeface="微软雅黑" pitchFamily="34" charset="-122"/>
              </a:rPr>
              <a:t>系统框架及部署</a:t>
            </a:r>
            <a:endParaRPr lang="en-US" altLang="zh-CN" sz="2400" b="1" dirty="0">
              <a:solidFill>
                <a:schemeClr val="hlink"/>
              </a:solidFill>
              <a:latin typeface="微软雅黑" pitchFamily="34" charset="-122"/>
              <a:ea typeface="微软雅黑" pitchFamily="34" charset="-122"/>
            </a:endParaRPr>
          </a:p>
        </p:txBody>
      </p:sp>
      <p:grpSp>
        <p:nvGrpSpPr>
          <p:cNvPr id="10" name="Group 17"/>
          <p:cNvGrpSpPr>
            <a:grpSpLocks/>
          </p:cNvGrpSpPr>
          <p:nvPr/>
        </p:nvGrpSpPr>
        <p:grpSpPr bwMode="auto">
          <a:xfrm>
            <a:off x="1115616" y="2728798"/>
            <a:ext cx="762000" cy="665163"/>
            <a:chOff x="0" y="0"/>
            <a:chExt cx="1549" cy="1351"/>
          </a:xfrm>
        </p:grpSpPr>
        <p:sp>
          <p:nvSpPr>
            <p:cNvPr id="11"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2"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3"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grpSp>
        <p:nvGrpSpPr>
          <p:cNvPr id="15" name="Group 22"/>
          <p:cNvGrpSpPr>
            <a:grpSpLocks/>
          </p:cNvGrpSpPr>
          <p:nvPr/>
        </p:nvGrpSpPr>
        <p:grpSpPr bwMode="auto">
          <a:xfrm>
            <a:off x="1115616" y="1670991"/>
            <a:ext cx="762000" cy="665163"/>
            <a:chOff x="0" y="0"/>
            <a:chExt cx="1549" cy="1351"/>
          </a:xfrm>
        </p:grpSpPr>
        <p:sp>
          <p:nvSpPr>
            <p:cNvPr id="16" name="AutoShape 1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7" name="AutoShape 1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0" name="Text Box 26"/>
          <p:cNvSpPr txBox="1">
            <a:spLocks noChangeArrowheads="1"/>
          </p:cNvSpPr>
          <p:nvPr/>
        </p:nvSpPr>
        <p:spPr bwMode="auto">
          <a:xfrm>
            <a:off x="1819584" y="3843141"/>
            <a:ext cx="2031325"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accent2">
                    <a:lumMod val="25000"/>
                  </a:schemeClr>
                </a:solidFill>
                <a:latin typeface="微软雅黑" pitchFamily="34" charset="-122"/>
                <a:ea typeface="微软雅黑" pitchFamily="34" charset="-122"/>
              </a:rPr>
              <a:t>系统功能介绍</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21" name="Group 17"/>
          <p:cNvGrpSpPr>
            <a:grpSpLocks/>
          </p:cNvGrpSpPr>
          <p:nvPr/>
        </p:nvGrpSpPr>
        <p:grpSpPr bwMode="auto">
          <a:xfrm>
            <a:off x="1099504" y="3716770"/>
            <a:ext cx="762000" cy="665163"/>
            <a:chOff x="0" y="0"/>
            <a:chExt cx="1549" cy="1351"/>
          </a:xfrm>
        </p:grpSpPr>
        <p:sp>
          <p:nvSpPr>
            <p:cNvPr id="22"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3"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4"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29" name="AutoShape 20"/>
          <p:cNvSpPr>
            <a:spLocks noChangeArrowheads="1"/>
          </p:cNvSpPr>
          <p:nvPr/>
        </p:nvSpPr>
        <p:spPr bwMode="auto">
          <a:xfrm>
            <a:off x="1157942" y="2787812"/>
            <a:ext cx="664106" cy="575063"/>
          </a:xfrm>
          <a:prstGeom prst="hexagon">
            <a:avLst>
              <a:gd name="adj" fmla="val 28896"/>
              <a:gd name="vf" fmla="val 115470"/>
            </a:avLst>
          </a:prstGeom>
          <a:gradFill rotWithShape="1">
            <a:gsLst>
              <a:gs pos="0">
                <a:srgbClr val="5E1800"/>
              </a:gs>
              <a:gs pos="100000">
                <a:schemeClr val="hlink"/>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25" name="Text Box 16"/>
          <p:cNvSpPr txBox="1">
            <a:spLocks noChangeArrowheads="1"/>
          </p:cNvSpPr>
          <p:nvPr/>
        </p:nvSpPr>
        <p:spPr bwMode="auto">
          <a:xfrm>
            <a:off x="1307132" y="3812707"/>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3</a:t>
            </a:r>
            <a:endParaRPr lang="en-US" altLang="zh-CN" sz="2400" b="1" dirty="0">
              <a:solidFill>
                <a:schemeClr val="bg1"/>
              </a:solidFill>
              <a:latin typeface="微软雅黑" pitchFamily="34" charset="-122"/>
              <a:ea typeface="微软雅黑" pitchFamily="34" charset="-122"/>
            </a:endParaRPr>
          </a:p>
        </p:txBody>
      </p:sp>
      <p:sp>
        <p:nvSpPr>
          <p:cNvPr id="26" name="Line 14"/>
          <p:cNvSpPr>
            <a:spLocks noChangeShapeType="1"/>
          </p:cNvSpPr>
          <p:nvPr/>
        </p:nvSpPr>
        <p:spPr bwMode="auto">
          <a:xfrm flipV="1">
            <a:off x="1677591" y="4336226"/>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Text Box 16"/>
          <p:cNvSpPr txBox="1">
            <a:spLocks noChangeArrowheads="1"/>
          </p:cNvSpPr>
          <p:nvPr/>
        </p:nvSpPr>
        <p:spPr bwMode="auto">
          <a:xfrm>
            <a:off x="1304529" y="2823021"/>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2</a:t>
            </a:r>
          </a:p>
        </p:txBody>
      </p:sp>
      <p:sp>
        <p:nvSpPr>
          <p:cNvPr id="30" name="AutoShape 10"/>
          <p:cNvSpPr>
            <a:spLocks noChangeArrowheads="1"/>
          </p:cNvSpPr>
          <p:nvPr/>
        </p:nvSpPr>
        <p:spPr bwMode="auto">
          <a:xfrm>
            <a:off x="1167758" y="1703663"/>
            <a:ext cx="664106" cy="575063"/>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19" name="Text Box 27"/>
          <p:cNvSpPr txBox="1">
            <a:spLocks noChangeArrowheads="1"/>
          </p:cNvSpPr>
          <p:nvPr/>
        </p:nvSpPr>
        <p:spPr bwMode="auto">
          <a:xfrm>
            <a:off x="1302941" y="1799233"/>
            <a:ext cx="374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a:solidFill>
                  <a:schemeClr val="bg1"/>
                </a:solidFill>
                <a:latin typeface="微软雅黑" pitchFamily="34" charset="-122"/>
                <a:ea typeface="微软雅黑" pitchFamily="34" charset="-122"/>
              </a:rPr>
              <a:t>1</a:t>
            </a:r>
          </a:p>
        </p:txBody>
      </p:sp>
      <p:sp>
        <p:nvSpPr>
          <p:cNvPr id="31" name="Text Box 26"/>
          <p:cNvSpPr txBox="1">
            <a:spLocks noChangeArrowheads="1"/>
          </p:cNvSpPr>
          <p:nvPr/>
        </p:nvSpPr>
        <p:spPr bwMode="auto">
          <a:xfrm>
            <a:off x="1819584" y="4779507"/>
            <a:ext cx="2339102" cy="461665"/>
          </a:xfrm>
          <a:prstGeom prst="rect">
            <a:avLst/>
          </a:prstGeom>
          <a:noFill/>
          <a:ln w="9525">
            <a:noFill/>
            <a:miter lim="800000"/>
            <a:headEnd/>
            <a:tailEnd/>
          </a:ln>
        </p:spPr>
        <p:txBody>
          <a:bodyPr wrap="none">
            <a:spAutoFit/>
          </a:bodyPr>
          <a:lstStyle/>
          <a:p>
            <a:pPr eaLnBrk="0" hangingPunct="0">
              <a:defRPr/>
            </a:pPr>
            <a:r>
              <a:rPr lang="zh-CN" altLang="en-US" sz="2400" b="1" dirty="0" smtClean="0">
                <a:solidFill>
                  <a:schemeClr val="accent2">
                    <a:lumMod val="25000"/>
                  </a:schemeClr>
                </a:solidFill>
                <a:latin typeface="微软雅黑" pitchFamily="34" charset="-122"/>
                <a:ea typeface="微软雅黑" pitchFamily="34" charset="-122"/>
              </a:rPr>
              <a:t>项目建议及优势</a:t>
            </a:r>
            <a:endParaRPr lang="en-US" altLang="zh-CN" sz="2400" b="1" dirty="0">
              <a:solidFill>
                <a:schemeClr val="accent2">
                  <a:lumMod val="25000"/>
                </a:schemeClr>
              </a:solidFill>
              <a:latin typeface="微软雅黑" pitchFamily="34" charset="-122"/>
              <a:ea typeface="微软雅黑" pitchFamily="34" charset="-122"/>
            </a:endParaRPr>
          </a:p>
        </p:txBody>
      </p:sp>
      <p:grpSp>
        <p:nvGrpSpPr>
          <p:cNvPr id="32" name="Group 17"/>
          <p:cNvGrpSpPr>
            <a:grpSpLocks/>
          </p:cNvGrpSpPr>
          <p:nvPr/>
        </p:nvGrpSpPr>
        <p:grpSpPr bwMode="auto">
          <a:xfrm>
            <a:off x="1099504" y="4653136"/>
            <a:ext cx="762000" cy="665163"/>
            <a:chOff x="0" y="0"/>
            <a:chExt cx="1549" cy="1351"/>
          </a:xfrm>
        </p:grpSpPr>
        <p:sp>
          <p:nvSpPr>
            <p:cNvPr id="33" name="AutoShape 8"/>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4" name="AutoShape 9"/>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18900000" scaled="1"/>
            </a:gradFill>
            <a:ln w="9525">
              <a:solidFill>
                <a:srgbClr val="C0C0C0"/>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sp>
          <p:nvSpPr>
            <p:cNvPr id="35" name="AutoShape 10"/>
            <p:cNvSpPr>
              <a:spLocks noChangeArrowheads="1"/>
            </p:cNvSpPr>
            <p:nvPr/>
          </p:nvSpPr>
          <p:spPr bwMode="auto">
            <a:xfrm>
              <a:off x="90" y="80"/>
              <a:ext cx="1350" cy="1168"/>
            </a:xfrm>
            <a:prstGeom prst="hexagon">
              <a:avLst>
                <a:gd name="adj" fmla="val 28896"/>
                <a:gd name="vf" fmla="val 115470"/>
              </a:avLst>
            </a:prstGeom>
            <a:gradFill rotWithShape="1">
              <a:gsLst>
                <a:gs pos="0">
                  <a:srgbClr val="1B3E5E"/>
                </a:gs>
                <a:gs pos="100000">
                  <a:schemeClr val="accent1"/>
                </a:gs>
              </a:gsLst>
              <a:lin ang="18900000" scaled="1"/>
            </a:gradFill>
            <a:ln w="9525">
              <a:solidFill>
                <a:schemeClr val="tx1"/>
              </a:solidFill>
              <a:miter lim="800000"/>
              <a:headEnd/>
              <a:tailEnd/>
            </a:ln>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pPr algn="l" eaLnBrk="1" hangingPunct="1"/>
              <a:endParaRPr lang="zh-CN" altLang="en-US">
                <a:latin typeface="微软雅黑" pitchFamily="34" charset="-122"/>
                <a:ea typeface="微软雅黑" pitchFamily="34" charset="-122"/>
              </a:endParaRPr>
            </a:p>
          </p:txBody>
        </p:sp>
      </p:grpSp>
      <p:sp>
        <p:nvSpPr>
          <p:cNvPr id="36" name="Text Box 16"/>
          <p:cNvSpPr txBox="1">
            <a:spLocks noChangeArrowheads="1"/>
          </p:cNvSpPr>
          <p:nvPr/>
        </p:nvSpPr>
        <p:spPr bwMode="auto">
          <a:xfrm>
            <a:off x="1307132" y="4749073"/>
            <a:ext cx="3738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algn="ctr" eaLnBrk="0" fontAlgn="base" hangingPunct="0">
              <a:spcBef>
                <a:spcPct val="0"/>
              </a:spcBef>
              <a:spcAft>
                <a:spcPct val="0"/>
              </a:spcAft>
              <a:defRPr>
                <a:solidFill>
                  <a:schemeClr val="tx1"/>
                </a:solidFill>
                <a:latin typeface="Arial" charset="0"/>
                <a:ea typeface="宋体" charset="-122"/>
              </a:defRPr>
            </a:lvl6pPr>
            <a:lvl7pPr marL="2971800" indent="-228600" algn="ctr" eaLnBrk="0" fontAlgn="base" hangingPunct="0">
              <a:spcBef>
                <a:spcPct val="0"/>
              </a:spcBef>
              <a:spcAft>
                <a:spcPct val="0"/>
              </a:spcAft>
              <a:defRPr>
                <a:solidFill>
                  <a:schemeClr val="tx1"/>
                </a:solidFill>
                <a:latin typeface="Arial" charset="0"/>
                <a:ea typeface="宋体" charset="-122"/>
              </a:defRPr>
            </a:lvl7pPr>
            <a:lvl8pPr marL="3429000" indent="-228600" algn="ctr" eaLnBrk="0" fontAlgn="base" hangingPunct="0">
              <a:spcBef>
                <a:spcPct val="0"/>
              </a:spcBef>
              <a:spcAft>
                <a:spcPct val="0"/>
              </a:spcAft>
              <a:defRPr>
                <a:solidFill>
                  <a:schemeClr val="tx1"/>
                </a:solidFill>
                <a:latin typeface="Arial" charset="0"/>
                <a:ea typeface="宋体" charset="-122"/>
              </a:defRPr>
            </a:lvl8pPr>
            <a:lvl9pPr marL="3886200" indent="-228600" algn="ctr" eaLnBrk="0" fontAlgn="base" hangingPunct="0">
              <a:spcBef>
                <a:spcPct val="0"/>
              </a:spcBef>
              <a:spcAft>
                <a:spcPct val="0"/>
              </a:spcAft>
              <a:defRPr>
                <a:solidFill>
                  <a:schemeClr val="tx1"/>
                </a:solidFill>
                <a:latin typeface="Arial" charset="0"/>
                <a:ea typeface="宋体" charset="-122"/>
              </a:defRPr>
            </a:lvl9pPr>
          </a:lstStyle>
          <a:p>
            <a:r>
              <a:rPr lang="en-US" altLang="zh-CN" sz="2400" b="1" dirty="0" smtClean="0">
                <a:solidFill>
                  <a:schemeClr val="bg1"/>
                </a:solidFill>
                <a:latin typeface="微软雅黑" pitchFamily="34" charset="-122"/>
                <a:ea typeface="微软雅黑" pitchFamily="34" charset="-122"/>
              </a:rPr>
              <a:t>4</a:t>
            </a:r>
            <a:endParaRPr lang="en-US" altLang="zh-CN" sz="2400" b="1" dirty="0">
              <a:solidFill>
                <a:schemeClr val="bg1"/>
              </a:solidFill>
              <a:latin typeface="微软雅黑" pitchFamily="34" charset="-122"/>
              <a:ea typeface="微软雅黑" pitchFamily="34" charset="-122"/>
            </a:endParaRPr>
          </a:p>
        </p:txBody>
      </p:sp>
      <p:sp>
        <p:nvSpPr>
          <p:cNvPr id="37" name="Line 14"/>
          <p:cNvSpPr>
            <a:spLocks noChangeShapeType="1"/>
          </p:cNvSpPr>
          <p:nvPr/>
        </p:nvSpPr>
        <p:spPr bwMode="auto">
          <a:xfrm flipV="1">
            <a:off x="1677591" y="5272592"/>
            <a:ext cx="5774729" cy="4762"/>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3197725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系统拓扑结构图</a:t>
            </a:r>
          </a:p>
        </p:txBody>
      </p:sp>
      <p:pic>
        <p:nvPicPr>
          <p:cNvPr id="5" name="Picture 2" descr="G:\绘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960777"/>
            <a:ext cx="7488832" cy="527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724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b="1" dirty="0">
                <a:solidFill>
                  <a:schemeClr val="accent1"/>
                </a:solidFill>
                <a:latin typeface="微软雅黑" pitchFamily="34" charset="-122"/>
                <a:ea typeface="微软雅黑" pitchFamily="34" charset="-122"/>
              </a:rPr>
              <a:t>总体架构</a:t>
            </a:r>
          </a:p>
        </p:txBody>
      </p:sp>
      <p:grpSp>
        <p:nvGrpSpPr>
          <p:cNvPr id="3" name="组合 2"/>
          <p:cNvGrpSpPr/>
          <p:nvPr/>
        </p:nvGrpSpPr>
        <p:grpSpPr>
          <a:xfrm>
            <a:off x="1049090" y="1052736"/>
            <a:ext cx="3863826" cy="2016224"/>
            <a:chOff x="1080709" y="1052736"/>
            <a:chExt cx="3863826" cy="2016224"/>
          </a:xfrm>
        </p:grpSpPr>
        <p:sp>
          <p:nvSpPr>
            <p:cNvPr id="4" name="矩形 3"/>
            <p:cNvSpPr/>
            <p:nvPr/>
          </p:nvSpPr>
          <p:spPr bwMode="auto">
            <a:xfrm>
              <a:off x="1080709" y="1052736"/>
              <a:ext cx="3863826" cy="2016224"/>
            </a:xfrm>
            <a:prstGeom prst="rect">
              <a:avLst/>
            </a:prstGeom>
            <a:solidFill>
              <a:schemeClr val="accent1">
                <a:lumMod val="60000"/>
                <a:lumOff val="40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200" b="1" dirty="0">
                  <a:solidFill>
                    <a:schemeClr val="bg1"/>
                  </a:solidFill>
                  <a:latin typeface="Arial" pitchFamily="34" charset="0"/>
                  <a:ea typeface="宋体" pitchFamily="2" charset="-122"/>
                </a:rPr>
                <a:t>安监局监控管理平台</a:t>
              </a:r>
            </a:p>
          </p:txBody>
        </p:sp>
        <p:sp>
          <p:nvSpPr>
            <p:cNvPr id="9" name="矩形 8"/>
            <p:cNvSpPr/>
            <p:nvPr/>
          </p:nvSpPr>
          <p:spPr bwMode="auto">
            <a:xfrm>
              <a:off x="1272127" y="21973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企业信息管理</a:t>
              </a:r>
            </a:p>
          </p:txBody>
        </p:sp>
        <p:sp>
          <p:nvSpPr>
            <p:cNvPr id="10" name="矩形 9"/>
            <p:cNvSpPr/>
            <p:nvPr/>
          </p:nvSpPr>
          <p:spPr bwMode="auto">
            <a:xfrm>
              <a:off x="3732702" y="21973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应急专家管理</a:t>
              </a:r>
            </a:p>
          </p:txBody>
        </p:sp>
        <p:sp>
          <p:nvSpPr>
            <p:cNvPr id="11" name="矩形 10"/>
            <p:cNvSpPr/>
            <p:nvPr/>
          </p:nvSpPr>
          <p:spPr bwMode="auto">
            <a:xfrm>
              <a:off x="1272127" y="1402023"/>
              <a:ext cx="1392758"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企业危险源视频监控</a:t>
              </a:r>
            </a:p>
          </p:txBody>
        </p:sp>
        <p:sp>
          <p:nvSpPr>
            <p:cNvPr id="12" name="矩形 11"/>
            <p:cNvSpPr/>
            <p:nvPr/>
          </p:nvSpPr>
          <p:spPr bwMode="auto">
            <a:xfrm>
              <a:off x="1272127" y="1774528"/>
              <a:ext cx="1392758"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企业危险源报警监控</a:t>
              </a:r>
            </a:p>
          </p:txBody>
        </p:sp>
        <p:sp>
          <p:nvSpPr>
            <p:cNvPr id="13" name="矩形 12"/>
            <p:cNvSpPr/>
            <p:nvPr/>
          </p:nvSpPr>
          <p:spPr bwMode="auto">
            <a:xfrm>
              <a:off x="3216343" y="1774528"/>
              <a:ext cx="1524471"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企业应急预案管理</a:t>
              </a:r>
            </a:p>
          </p:txBody>
        </p:sp>
        <p:sp>
          <p:nvSpPr>
            <p:cNvPr id="14" name="矩形 13"/>
            <p:cNvSpPr/>
            <p:nvPr/>
          </p:nvSpPr>
          <p:spPr bwMode="auto">
            <a:xfrm>
              <a:off x="3216343" y="1402023"/>
              <a:ext cx="1524471"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zh-CN" altLang="en-US" sz="1000" dirty="0"/>
                <a:t>企业整改信息监督管理</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5" name="矩形 14"/>
            <p:cNvSpPr/>
            <p:nvPr/>
          </p:nvSpPr>
          <p:spPr bwMode="auto">
            <a:xfrm>
              <a:off x="2502414" y="21973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000" dirty="0" smtClean="0">
                  <a:solidFill>
                    <a:schemeClr val="tx1"/>
                  </a:solidFill>
                  <a:latin typeface="Arial" pitchFamily="34" charset="0"/>
                  <a:ea typeface="宋体" pitchFamily="2" charset="-122"/>
                </a:rPr>
                <a:t>GIS</a:t>
              </a:r>
              <a:r>
                <a:rPr lang="zh-CN" altLang="en-US" sz="1000" dirty="0" smtClean="0">
                  <a:solidFill>
                    <a:schemeClr val="tx1"/>
                  </a:solidFill>
                  <a:latin typeface="Arial" pitchFamily="34" charset="0"/>
                  <a:ea typeface="宋体" pitchFamily="2" charset="-122"/>
                </a:rPr>
                <a:t>信息展现</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16" name="矩形 15"/>
            <p:cNvSpPr/>
            <p:nvPr/>
          </p:nvSpPr>
          <p:spPr bwMode="auto">
            <a:xfrm>
              <a:off x="1272126" y="2620118"/>
              <a:ext cx="3468687"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tx1"/>
                  </a:solidFill>
                  <a:latin typeface="宋体" panose="02010600030101010101" pitchFamily="2" charset="-122"/>
                  <a:ea typeface="宋体" panose="02010600030101010101" pitchFamily="2" charset="-122"/>
                </a:rPr>
                <a:t>……</a:t>
              </a:r>
              <a:endPar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p:txBody>
        </p:sp>
      </p:grpSp>
      <p:grpSp>
        <p:nvGrpSpPr>
          <p:cNvPr id="39" name="组合 38"/>
          <p:cNvGrpSpPr/>
          <p:nvPr/>
        </p:nvGrpSpPr>
        <p:grpSpPr>
          <a:xfrm>
            <a:off x="5448591" y="1052736"/>
            <a:ext cx="2664296" cy="2016224"/>
            <a:chOff x="5448591" y="1052736"/>
            <a:chExt cx="2664296" cy="2016224"/>
          </a:xfrm>
        </p:grpSpPr>
        <p:sp>
          <p:nvSpPr>
            <p:cNvPr id="5" name="矩形 4"/>
            <p:cNvSpPr/>
            <p:nvPr/>
          </p:nvSpPr>
          <p:spPr bwMode="auto">
            <a:xfrm>
              <a:off x="5448591" y="1052736"/>
              <a:ext cx="2664296" cy="2016224"/>
            </a:xfrm>
            <a:prstGeom prst="rect">
              <a:avLst/>
            </a:prstGeom>
            <a:solidFill>
              <a:schemeClr val="bg1">
                <a:lumMod val="75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zh-CN" altLang="en-US" sz="1200" b="1" dirty="0">
                  <a:solidFill>
                    <a:schemeClr val="bg1"/>
                  </a:solidFill>
                  <a:latin typeface="Arial" pitchFamily="34" charset="0"/>
                  <a:ea typeface="宋体" pitchFamily="2" charset="-122"/>
                </a:rPr>
                <a:t>企业终端</a:t>
              </a:r>
            </a:p>
          </p:txBody>
        </p:sp>
        <p:sp>
          <p:nvSpPr>
            <p:cNvPr id="17" name="矩形 16"/>
            <p:cNvSpPr/>
            <p:nvPr/>
          </p:nvSpPr>
          <p:spPr bwMode="auto">
            <a:xfrm>
              <a:off x="5610608" y="21973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企业信息管理</a:t>
              </a:r>
            </a:p>
          </p:txBody>
        </p:sp>
        <p:sp>
          <p:nvSpPr>
            <p:cNvPr id="18" name="矩形 17"/>
            <p:cNvSpPr/>
            <p:nvPr/>
          </p:nvSpPr>
          <p:spPr bwMode="auto">
            <a:xfrm>
              <a:off x="6861748" y="21973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应急专家查询</a:t>
              </a:r>
            </a:p>
          </p:txBody>
        </p:sp>
        <p:sp>
          <p:nvSpPr>
            <p:cNvPr id="19" name="矩形 18"/>
            <p:cNvSpPr/>
            <p:nvPr/>
          </p:nvSpPr>
          <p:spPr bwMode="auto">
            <a:xfrm>
              <a:off x="5637612" y="14020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隐患排查管理</a:t>
              </a:r>
            </a:p>
          </p:txBody>
        </p:sp>
        <p:sp>
          <p:nvSpPr>
            <p:cNvPr id="20" name="矩形 19"/>
            <p:cNvSpPr/>
            <p:nvPr/>
          </p:nvSpPr>
          <p:spPr bwMode="auto">
            <a:xfrm>
              <a:off x="5610608" y="1774528"/>
              <a:ext cx="2259251"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八大作业票证管理</a:t>
              </a:r>
            </a:p>
          </p:txBody>
        </p:sp>
        <p:sp>
          <p:nvSpPr>
            <p:cNvPr id="21" name="矩形 20"/>
            <p:cNvSpPr/>
            <p:nvPr/>
          </p:nvSpPr>
          <p:spPr bwMode="auto">
            <a:xfrm>
              <a:off x="6888751" y="1402023"/>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整改信息管理</a:t>
              </a:r>
            </a:p>
          </p:txBody>
        </p:sp>
        <p:sp>
          <p:nvSpPr>
            <p:cNvPr id="22" name="矩形 21"/>
            <p:cNvSpPr/>
            <p:nvPr/>
          </p:nvSpPr>
          <p:spPr bwMode="auto">
            <a:xfrm>
              <a:off x="5637612" y="2620118"/>
              <a:ext cx="2232247"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1000" dirty="0">
                  <a:solidFill>
                    <a:schemeClr val="tx1"/>
                  </a:solidFill>
                  <a:latin typeface="宋体" panose="02010600030101010101" pitchFamily="2" charset="-122"/>
                  <a:ea typeface="宋体" panose="02010600030101010101" pitchFamily="2" charset="-122"/>
                </a:rPr>
                <a:t>……</a:t>
              </a:r>
              <a:endParaRPr lang="zh-CN" altLang="en-US" sz="1000" dirty="0">
                <a:solidFill>
                  <a:schemeClr val="tx1"/>
                </a:solidFill>
                <a:latin typeface="宋体" panose="02010600030101010101" pitchFamily="2" charset="-122"/>
                <a:ea typeface="宋体" panose="02010600030101010101" pitchFamily="2" charset="-122"/>
              </a:endParaRPr>
            </a:p>
          </p:txBody>
        </p:sp>
      </p:grpSp>
      <p:sp>
        <p:nvSpPr>
          <p:cNvPr id="23" name="左右箭头 22"/>
          <p:cNvSpPr/>
          <p:nvPr/>
        </p:nvSpPr>
        <p:spPr bwMode="auto">
          <a:xfrm>
            <a:off x="4944535" y="1916832"/>
            <a:ext cx="504056" cy="280491"/>
          </a:xfrm>
          <a:prstGeom prst="leftRightArrow">
            <a:avLst/>
          </a:prstGeom>
          <a:ln w="12700">
            <a:solidFill>
              <a:schemeClr val="tx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矩形 5"/>
          <p:cNvSpPr/>
          <p:nvPr/>
        </p:nvSpPr>
        <p:spPr bwMode="auto">
          <a:xfrm>
            <a:off x="1080709" y="3356992"/>
            <a:ext cx="7032178" cy="2673401"/>
          </a:xfrm>
          <a:prstGeom prst="rect">
            <a:avLst/>
          </a:prstGeom>
          <a:solidFill>
            <a:schemeClr val="accent4">
              <a:lumMod val="50000"/>
              <a:lumOff val="50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R="0" indent="0" algn="ctr" fontAlgn="base">
              <a:lnSpc>
                <a:spcPct val="100000"/>
              </a:lnSpc>
              <a:spcBef>
                <a:spcPct val="0"/>
              </a:spcBef>
              <a:spcAft>
                <a:spcPct val="0"/>
              </a:spcAft>
              <a:buClrTx/>
              <a:buSzTx/>
              <a:buFontTx/>
              <a:buNone/>
              <a:tabLst/>
            </a:pPr>
            <a:r>
              <a:rPr lang="zh-CN" altLang="en-US" sz="1200" b="1" dirty="0">
                <a:solidFill>
                  <a:schemeClr val="bg1"/>
                </a:solidFill>
                <a:latin typeface="Arial" pitchFamily="34" charset="0"/>
                <a:ea typeface="宋体" pitchFamily="2" charset="-122"/>
              </a:rPr>
              <a:t>后台支撑</a:t>
            </a:r>
            <a:r>
              <a:rPr lang="zh-CN" altLang="en-US" sz="1200" b="1" dirty="0" smtClean="0">
                <a:solidFill>
                  <a:schemeClr val="bg1"/>
                </a:solidFill>
                <a:latin typeface="Arial" pitchFamily="34" charset="0"/>
                <a:ea typeface="宋体" pitchFamily="2" charset="-122"/>
              </a:rPr>
              <a:t>系统（数据中心）</a:t>
            </a:r>
            <a:endParaRPr lang="zh-CN" altLang="en-US" sz="1200" b="1" dirty="0">
              <a:solidFill>
                <a:schemeClr val="bg1"/>
              </a:solidFill>
              <a:latin typeface="Arial" pitchFamily="34" charset="0"/>
              <a:ea typeface="宋体" pitchFamily="2" charset="-122"/>
            </a:endParaRPr>
          </a:p>
        </p:txBody>
      </p:sp>
      <p:sp>
        <p:nvSpPr>
          <p:cNvPr id="24" name="矩形 23"/>
          <p:cNvSpPr/>
          <p:nvPr/>
        </p:nvSpPr>
        <p:spPr bwMode="auto">
          <a:xfrm>
            <a:off x="1267909" y="3731126"/>
            <a:ext cx="868314"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系统管理</a:t>
            </a:r>
          </a:p>
        </p:txBody>
      </p:sp>
      <p:sp>
        <p:nvSpPr>
          <p:cNvPr id="25" name="矩形 24"/>
          <p:cNvSpPr/>
          <p:nvPr/>
        </p:nvSpPr>
        <p:spPr bwMode="auto">
          <a:xfrm>
            <a:off x="2385624" y="3731126"/>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基础数据管理</a:t>
            </a:r>
          </a:p>
        </p:txBody>
      </p:sp>
      <p:sp>
        <p:nvSpPr>
          <p:cNvPr id="26" name="矩形 25"/>
          <p:cNvSpPr/>
          <p:nvPr/>
        </p:nvSpPr>
        <p:spPr bwMode="auto">
          <a:xfrm>
            <a:off x="3643137" y="3731126"/>
            <a:ext cx="1106254"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文件类信息管理</a:t>
            </a:r>
          </a:p>
        </p:txBody>
      </p:sp>
      <p:sp>
        <p:nvSpPr>
          <p:cNvPr id="27" name="矩形 26"/>
          <p:cNvSpPr/>
          <p:nvPr/>
        </p:nvSpPr>
        <p:spPr bwMode="auto">
          <a:xfrm>
            <a:off x="4998792" y="3731126"/>
            <a:ext cx="762533"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视频解码</a:t>
            </a:r>
          </a:p>
        </p:txBody>
      </p:sp>
      <p:sp>
        <p:nvSpPr>
          <p:cNvPr id="28" name="矩形 27"/>
          <p:cNvSpPr/>
          <p:nvPr/>
        </p:nvSpPr>
        <p:spPr bwMode="auto">
          <a:xfrm>
            <a:off x="6861747" y="3731126"/>
            <a:ext cx="1008112"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账台数据上报</a:t>
            </a:r>
          </a:p>
        </p:txBody>
      </p:sp>
      <p:sp>
        <p:nvSpPr>
          <p:cNvPr id="29" name="矩形 28"/>
          <p:cNvSpPr/>
          <p:nvPr/>
        </p:nvSpPr>
        <p:spPr bwMode="auto">
          <a:xfrm>
            <a:off x="6010726" y="3731126"/>
            <a:ext cx="601621" cy="288032"/>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1000" dirty="0">
                <a:solidFill>
                  <a:schemeClr val="tx1"/>
                </a:solidFill>
                <a:latin typeface="宋体" panose="02010600030101010101" pitchFamily="2" charset="-122"/>
                <a:ea typeface="宋体" panose="02010600030101010101" pitchFamily="2" charset="-122"/>
              </a:rPr>
              <a:t>……</a:t>
            </a:r>
            <a:endParaRPr lang="zh-CN" altLang="en-US" sz="1000" dirty="0">
              <a:solidFill>
                <a:schemeClr val="tx1"/>
              </a:solidFill>
              <a:latin typeface="宋体" panose="02010600030101010101" pitchFamily="2" charset="-122"/>
              <a:ea typeface="宋体" panose="02010600030101010101" pitchFamily="2" charset="-122"/>
            </a:endParaRPr>
          </a:p>
        </p:txBody>
      </p:sp>
      <p:sp>
        <p:nvSpPr>
          <p:cNvPr id="7" name="矩形 6"/>
          <p:cNvSpPr/>
          <p:nvPr/>
        </p:nvSpPr>
        <p:spPr bwMode="auto">
          <a:xfrm>
            <a:off x="1187623" y="4293096"/>
            <a:ext cx="6840761" cy="899939"/>
          </a:xfrm>
          <a:prstGeom prst="rect">
            <a:avLst/>
          </a:prstGeom>
          <a:solidFill>
            <a:srgbClr val="FFC00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tx1"/>
                </a:solidFill>
                <a:effectLst/>
                <a:latin typeface="Arial" pitchFamily="34" charset="0"/>
                <a:ea typeface="宋体" pitchFamily="2" charset="-122"/>
              </a:rPr>
              <a:t>数据交换服务（服务层）</a:t>
            </a:r>
          </a:p>
        </p:txBody>
      </p:sp>
      <p:sp>
        <p:nvSpPr>
          <p:cNvPr id="30" name="矩形 29"/>
          <p:cNvSpPr/>
          <p:nvPr/>
        </p:nvSpPr>
        <p:spPr bwMode="auto">
          <a:xfrm>
            <a:off x="1267909" y="4744243"/>
            <a:ext cx="1008112" cy="305041"/>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地理信息服务</a:t>
            </a:r>
          </a:p>
        </p:txBody>
      </p:sp>
      <p:sp>
        <p:nvSpPr>
          <p:cNvPr id="31" name="矩形 30"/>
          <p:cNvSpPr/>
          <p:nvPr/>
        </p:nvSpPr>
        <p:spPr bwMode="auto">
          <a:xfrm>
            <a:off x="2664885" y="4744243"/>
            <a:ext cx="1008112" cy="305041"/>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Arial" pitchFamily="34" charset="0"/>
                <a:ea typeface="宋体" pitchFamily="2" charset="-122"/>
              </a:rPr>
              <a:t>ETL</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endParaRPr>
          </a:p>
        </p:txBody>
      </p:sp>
      <p:sp>
        <p:nvSpPr>
          <p:cNvPr id="32" name="矩形 31"/>
          <p:cNvSpPr/>
          <p:nvPr/>
        </p:nvSpPr>
        <p:spPr bwMode="auto">
          <a:xfrm>
            <a:off x="4092742" y="4744243"/>
            <a:ext cx="1008112" cy="305041"/>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消息处理机制</a:t>
            </a:r>
          </a:p>
        </p:txBody>
      </p:sp>
      <p:sp>
        <p:nvSpPr>
          <p:cNvPr id="33" name="矩形 32"/>
          <p:cNvSpPr/>
          <p:nvPr/>
        </p:nvSpPr>
        <p:spPr bwMode="auto">
          <a:xfrm>
            <a:off x="6861747" y="4744243"/>
            <a:ext cx="1008112" cy="305041"/>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000" b="0" i="0" u="none" strike="noStrike" cap="none" normalizeH="0" baseline="0" dirty="0" smtClean="0">
                <a:ln>
                  <a:noFill/>
                </a:ln>
                <a:solidFill>
                  <a:schemeClr val="tx1"/>
                </a:solidFill>
                <a:effectLst/>
                <a:latin typeface="Arial" pitchFamily="34" charset="0"/>
                <a:ea typeface="宋体" pitchFamily="2" charset="-122"/>
              </a:rPr>
              <a:t>身份认证服务</a:t>
            </a:r>
          </a:p>
        </p:txBody>
      </p:sp>
      <p:sp>
        <p:nvSpPr>
          <p:cNvPr id="34" name="矩形 33"/>
          <p:cNvSpPr/>
          <p:nvPr/>
        </p:nvSpPr>
        <p:spPr bwMode="auto">
          <a:xfrm>
            <a:off x="5506670" y="4744243"/>
            <a:ext cx="1008112" cy="305041"/>
          </a:xfrm>
          <a:prstGeom prst="rect">
            <a:avLst/>
          </a:prstGeom>
          <a:ln w="952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1000" dirty="0">
                <a:solidFill>
                  <a:schemeClr val="tx1"/>
                </a:solidFill>
                <a:latin typeface="宋体" panose="02010600030101010101" pitchFamily="2" charset="-122"/>
                <a:ea typeface="宋体" panose="02010600030101010101" pitchFamily="2" charset="-122"/>
              </a:rPr>
              <a:t>……</a:t>
            </a:r>
            <a:endParaRPr lang="zh-CN" altLang="en-US" sz="1000" dirty="0">
              <a:solidFill>
                <a:schemeClr val="tx1"/>
              </a:solidFill>
              <a:latin typeface="宋体" panose="02010600030101010101" pitchFamily="2" charset="-122"/>
              <a:ea typeface="宋体" panose="02010600030101010101" pitchFamily="2" charset="-122"/>
            </a:endParaRPr>
          </a:p>
        </p:txBody>
      </p:sp>
      <p:grpSp>
        <p:nvGrpSpPr>
          <p:cNvPr id="47" name="组合 46"/>
          <p:cNvGrpSpPr/>
          <p:nvPr/>
        </p:nvGrpSpPr>
        <p:grpSpPr>
          <a:xfrm>
            <a:off x="1187623" y="5234533"/>
            <a:ext cx="6840761" cy="714747"/>
            <a:chOff x="1080709" y="5234533"/>
            <a:chExt cx="7032178" cy="792088"/>
          </a:xfrm>
        </p:grpSpPr>
        <p:sp>
          <p:nvSpPr>
            <p:cNvPr id="8" name="矩形 7"/>
            <p:cNvSpPr/>
            <p:nvPr/>
          </p:nvSpPr>
          <p:spPr bwMode="auto">
            <a:xfrm>
              <a:off x="1080709" y="5234533"/>
              <a:ext cx="7032178" cy="792088"/>
            </a:xfrm>
            <a:prstGeom prst="rect">
              <a:avLst/>
            </a:prstGeom>
            <a:solidFill>
              <a:srgbClr val="92D050"/>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5" name="流程图: 磁盘 34"/>
            <p:cNvSpPr/>
            <p:nvPr/>
          </p:nvSpPr>
          <p:spPr bwMode="auto">
            <a:xfrm>
              <a:off x="1344135" y="5396551"/>
              <a:ext cx="1211463" cy="432048"/>
            </a:xfrm>
            <a:prstGeom prst="flowChartMagneticDisk">
              <a:avLst/>
            </a:prstGeom>
            <a:solidFill>
              <a:schemeClr val="accent1"/>
            </a:solidFill>
            <a:ln w="317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200" b="1" dirty="0">
                  <a:solidFill>
                    <a:schemeClr val="bg1"/>
                  </a:solidFill>
                  <a:latin typeface="Arial" pitchFamily="34" charset="0"/>
                  <a:ea typeface="宋体" pitchFamily="2" charset="-122"/>
                </a:rPr>
                <a:t>企业信息库</a:t>
              </a:r>
            </a:p>
          </p:txBody>
        </p:sp>
        <p:sp>
          <p:nvSpPr>
            <p:cNvPr id="36" name="流程图: 磁盘 35"/>
            <p:cNvSpPr/>
            <p:nvPr/>
          </p:nvSpPr>
          <p:spPr bwMode="auto">
            <a:xfrm>
              <a:off x="2861447" y="5396551"/>
              <a:ext cx="907280" cy="432048"/>
            </a:xfrm>
            <a:prstGeom prst="flowChartMagneticDisk">
              <a:avLst/>
            </a:prstGeom>
            <a:solidFill>
              <a:schemeClr val="accent1"/>
            </a:solidFill>
            <a:ln w="317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200" b="1" dirty="0">
                  <a:solidFill>
                    <a:schemeClr val="bg1"/>
                  </a:solidFill>
                  <a:latin typeface="Arial" pitchFamily="34" charset="0"/>
                  <a:ea typeface="宋体" pitchFamily="2" charset="-122"/>
                </a:rPr>
                <a:t>专家库</a:t>
              </a:r>
            </a:p>
          </p:txBody>
        </p:sp>
        <p:sp>
          <p:nvSpPr>
            <p:cNvPr id="37" name="流程图: 磁盘 36"/>
            <p:cNvSpPr/>
            <p:nvPr/>
          </p:nvSpPr>
          <p:spPr bwMode="auto">
            <a:xfrm>
              <a:off x="6807343" y="5396551"/>
              <a:ext cx="1040814" cy="432048"/>
            </a:xfrm>
            <a:prstGeom prst="flowChartMagneticDisk">
              <a:avLst/>
            </a:prstGeom>
            <a:solidFill>
              <a:schemeClr val="accent1"/>
            </a:solidFill>
            <a:ln w="317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200" b="1" dirty="0">
                  <a:solidFill>
                    <a:schemeClr val="bg1"/>
                  </a:solidFill>
                  <a:latin typeface="Arial" pitchFamily="34" charset="0"/>
                  <a:ea typeface="宋体" pitchFamily="2" charset="-122"/>
                </a:rPr>
                <a:t>业务数据库</a:t>
              </a:r>
            </a:p>
          </p:txBody>
        </p:sp>
        <p:sp>
          <p:nvSpPr>
            <p:cNvPr id="38" name="流程图: 磁盘 37"/>
            <p:cNvSpPr/>
            <p:nvPr/>
          </p:nvSpPr>
          <p:spPr bwMode="auto">
            <a:xfrm>
              <a:off x="4074576" y="5396551"/>
              <a:ext cx="1256519" cy="432048"/>
            </a:xfrm>
            <a:prstGeom prst="flowChartMagneticDisk">
              <a:avLst/>
            </a:prstGeom>
            <a:solidFill>
              <a:schemeClr val="accent1"/>
            </a:solidFill>
            <a:ln w="317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sz="1200" b="1" dirty="0" smtClean="0">
                  <a:solidFill>
                    <a:schemeClr val="bg1"/>
                  </a:solidFill>
                  <a:latin typeface="Arial" pitchFamily="34" charset="0"/>
                  <a:ea typeface="宋体" pitchFamily="2" charset="-122"/>
                </a:rPr>
                <a:t>基础数据信息库</a:t>
              </a:r>
              <a:endParaRPr lang="zh-CN" altLang="en-US" sz="1200" b="1" dirty="0">
                <a:solidFill>
                  <a:schemeClr val="bg1"/>
                </a:solidFill>
                <a:latin typeface="Arial" pitchFamily="34" charset="0"/>
                <a:ea typeface="宋体" pitchFamily="2" charset="-122"/>
              </a:endParaRPr>
            </a:p>
          </p:txBody>
        </p:sp>
        <p:sp>
          <p:nvSpPr>
            <p:cNvPr id="42" name="矩形 41"/>
            <p:cNvSpPr/>
            <p:nvPr/>
          </p:nvSpPr>
          <p:spPr bwMode="auto">
            <a:xfrm>
              <a:off x="5636944" y="5468559"/>
              <a:ext cx="864549" cy="288032"/>
            </a:xfrm>
            <a:prstGeom prst="rect">
              <a:avLst/>
            </a:prstGeom>
            <a:no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2000" dirty="0" smtClean="0">
                  <a:solidFill>
                    <a:schemeClr val="bg1"/>
                  </a:solidFill>
                  <a:latin typeface="宋体" panose="02010600030101010101" pitchFamily="2" charset="-122"/>
                  <a:ea typeface="宋体" panose="02010600030101010101" pitchFamily="2" charset="-122"/>
                </a:rPr>
                <a:t>……</a:t>
              </a:r>
              <a:endParaRPr kumimoji="0" lang="zh-CN" altLang="en-US" sz="2000" b="0" i="0" u="none" strike="noStrike" cap="none" normalizeH="0" baseline="0" dirty="0" smtClean="0">
                <a:ln>
                  <a:noFill/>
                </a:ln>
                <a:solidFill>
                  <a:schemeClr val="bg1"/>
                </a:solidFill>
                <a:effectLst/>
                <a:latin typeface="宋体" panose="02010600030101010101" pitchFamily="2" charset="-122"/>
                <a:ea typeface="宋体" panose="02010600030101010101" pitchFamily="2" charset="-122"/>
              </a:endParaRPr>
            </a:p>
          </p:txBody>
        </p:sp>
      </p:grpSp>
      <p:sp>
        <p:nvSpPr>
          <p:cNvPr id="43" name="上下箭头 42"/>
          <p:cNvSpPr/>
          <p:nvPr/>
        </p:nvSpPr>
        <p:spPr bwMode="auto">
          <a:xfrm>
            <a:off x="2889680" y="3068960"/>
            <a:ext cx="182647" cy="288032"/>
          </a:xfrm>
          <a:prstGeom prst="upDownArrow">
            <a:avLst/>
          </a:prstGeom>
          <a:ln w="12700">
            <a:solidFill>
              <a:schemeClr val="tx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latin typeface="Arial" pitchFamily="34" charset="0"/>
              <a:ea typeface="宋体" pitchFamily="2" charset="-122"/>
            </a:endParaRPr>
          </a:p>
        </p:txBody>
      </p:sp>
      <p:sp>
        <p:nvSpPr>
          <p:cNvPr id="44" name="上下箭头 43"/>
          <p:cNvSpPr/>
          <p:nvPr/>
        </p:nvSpPr>
        <p:spPr bwMode="auto">
          <a:xfrm>
            <a:off x="6731314" y="3077560"/>
            <a:ext cx="182647" cy="288032"/>
          </a:xfrm>
          <a:prstGeom prst="upDownArrow">
            <a:avLst/>
          </a:prstGeom>
          <a:ln w="12700">
            <a:solidFill>
              <a:schemeClr val="tx1">
                <a:lumMod val="5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a:latin typeface="Arial" pitchFamily="34" charset="0"/>
              <a:ea typeface="宋体" pitchFamily="2" charset="-122"/>
            </a:endParaRPr>
          </a:p>
        </p:txBody>
      </p:sp>
      <p:sp>
        <p:nvSpPr>
          <p:cNvPr id="45" name="矩形 44"/>
          <p:cNvSpPr/>
          <p:nvPr/>
        </p:nvSpPr>
        <p:spPr bwMode="auto">
          <a:xfrm>
            <a:off x="323528" y="1052736"/>
            <a:ext cx="588559" cy="4977657"/>
          </a:xfrm>
          <a:prstGeom prst="rect">
            <a:avLst/>
          </a:prstGeom>
          <a:solidFill>
            <a:schemeClr val="accent4">
              <a:lumMod val="10000"/>
              <a:lumOff val="90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eaVert" wrap="square" lIns="91440" tIns="45720" rIns="91440" bIns="45720" numCol="1" rtlCol="0" anchor="ctr" anchorCtr="0" compatLnSpc="1">
            <a:prstTxWarp prst="textNoShape">
              <a:avLst/>
            </a:prstTxWarp>
          </a:bodyPr>
          <a:lstStyle/>
          <a:p>
            <a:pPr algn="ctr" fontAlgn="base">
              <a:spcBef>
                <a:spcPct val="0"/>
              </a:spcBef>
              <a:spcAft>
                <a:spcPct val="0"/>
              </a:spcAft>
            </a:pPr>
            <a:r>
              <a:rPr lang="zh-CN" altLang="en-US" sz="2000" b="1" dirty="0" smtClean="0">
                <a:solidFill>
                  <a:schemeClr val="tx1">
                    <a:lumMod val="50000"/>
                  </a:schemeClr>
                </a:solidFill>
                <a:latin typeface="Arial" pitchFamily="34" charset="0"/>
                <a:ea typeface="宋体" pitchFamily="2" charset="-122"/>
              </a:rPr>
              <a:t>信息安全体系</a:t>
            </a:r>
            <a:endParaRPr lang="zh-CN" altLang="en-US" sz="2000" b="1" dirty="0">
              <a:solidFill>
                <a:schemeClr val="tx1">
                  <a:lumMod val="50000"/>
                </a:schemeClr>
              </a:solidFill>
              <a:latin typeface="Arial" pitchFamily="34" charset="0"/>
              <a:ea typeface="宋体" pitchFamily="2" charset="-122"/>
            </a:endParaRPr>
          </a:p>
        </p:txBody>
      </p:sp>
      <p:sp>
        <p:nvSpPr>
          <p:cNvPr id="46" name="矩形 45"/>
          <p:cNvSpPr/>
          <p:nvPr/>
        </p:nvSpPr>
        <p:spPr bwMode="auto">
          <a:xfrm>
            <a:off x="8303921" y="1052736"/>
            <a:ext cx="588559" cy="4977657"/>
          </a:xfrm>
          <a:prstGeom prst="rect">
            <a:avLst/>
          </a:prstGeom>
          <a:solidFill>
            <a:schemeClr val="accent4">
              <a:lumMod val="10000"/>
              <a:lumOff val="90000"/>
            </a:schemeClr>
          </a:solidFill>
          <a:ln w="3175">
            <a:solidFill>
              <a:schemeClr val="tx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zh-CN" altLang="en-US" sz="2000" b="1" dirty="0" smtClean="0">
                <a:solidFill>
                  <a:schemeClr val="tx1">
                    <a:lumMod val="50000"/>
                  </a:schemeClr>
                </a:solidFill>
                <a:latin typeface="Arial" pitchFamily="34" charset="0"/>
                <a:ea typeface="宋体" pitchFamily="2" charset="-122"/>
              </a:rPr>
              <a:t>运</a:t>
            </a:r>
            <a:r>
              <a:rPr lang="zh-CN" altLang="en-US" sz="2000" b="1" dirty="0">
                <a:solidFill>
                  <a:schemeClr val="tx1">
                    <a:lumMod val="50000"/>
                  </a:schemeClr>
                </a:solidFill>
                <a:latin typeface="Arial" pitchFamily="34" charset="0"/>
                <a:ea typeface="宋体" pitchFamily="2" charset="-122"/>
              </a:rPr>
              <a:t>维</a:t>
            </a:r>
            <a:r>
              <a:rPr lang="zh-CN" altLang="en-US" sz="2000" b="1" dirty="0" smtClean="0">
                <a:solidFill>
                  <a:schemeClr val="tx1">
                    <a:lumMod val="50000"/>
                  </a:schemeClr>
                </a:solidFill>
                <a:latin typeface="Arial" pitchFamily="34" charset="0"/>
                <a:ea typeface="宋体" pitchFamily="2" charset="-122"/>
              </a:rPr>
              <a:t>管理体系</a:t>
            </a:r>
            <a:endParaRPr lang="zh-CN" altLang="en-US" sz="2000" b="1" dirty="0">
              <a:solidFill>
                <a:schemeClr val="tx1">
                  <a:lumMod val="50000"/>
                </a:schemeClr>
              </a:solidFill>
              <a:latin typeface="Arial" pitchFamily="34" charset="0"/>
              <a:ea typeface="宋体" pitchFamily="2" charset="-122"/>
            </a:endParaRPr>
          </a:p>
        </p:txBody>
      </p:sp>
    </p:spTree>
    <p:extLst>
      <p:ext uri="{BB962C8B-B14F-4D97-AF65-F5344CB8AC3E}">
        <p14:creationId xmlns:p14="http://schemas.microsoft.com/office/powerpoint/2010/main" val="420810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3" grpId="0" animBg="1"/>
      <p:bldP spid="44" grpId="0" animBg="1"/>
      <p:bldP spid="45" grpId="0" animBg="1"/>
      <p:bldP spid="46" grpId="0" animBg="1"/>
    </p:bldLst>
  </p:timing>
</p:sld>
</file>

<file path=ppt/theme/theme1.xml><?xml version="1.0" encoding="utf-8"?>
<a:theme xmlns:a="http://schemas.openxmlformats.org/drawingml/2006/main" name="华安普惠">
  <a:themeElements>
    <a:clrScheme name="1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1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1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1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cdb2004193l">
  <a:themeElements>
    <a:clrScheme name="5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5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5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5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5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cdb2004193l">
  <a:themeElements>
    <a:clrScheme name="6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6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6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6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cdb2004193l">
  <a:themeElements>
    <a:clrScheme name="7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7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7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7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7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cdb2004193l">
  <a:themeElements>
    <a:clrScheme name="8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8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8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8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8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cdb2004193l">
  <a:themeElements>
    <a:clrScheme name="9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9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9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9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9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2_cdb2004193l">
  <a:themeElements>
    <a:clrScheme name="2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2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800" b="0" i="0" u="none" strike="noStrike" cap="none" normalizeH="0" baseline="0" dirty="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2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2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cdb2004193l">
  <a:themeElements>
    <a:clrScheme name="5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5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5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5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5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cdb2004193l">
  <a:themeElements>
    <a:clrScheme name="6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6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6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6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7_cdb2004193l">
  <a:themeElements>
    <a:clrScheme name="7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7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7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7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7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cdb2004193l">
  <a:themeElements>
    <a:clrScheme name="8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8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8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8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8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cdb2004193l">
  <a:themeElements>
    <a:clrScheme name="9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9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9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9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9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华安普惠">
  <a:themeElements>
    <a:clrScheme name="1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1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1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1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3_cdb2004193l">
  <a:themeElements>
    <a:clrScheme name="2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fontScheme name="2_cdb2004193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cdb2004193l 1">
        <a:dk1>
          <a:srgbClr val="132767"/>
        </a:dk1>
        <a:lt1>
          <a:srgbClr val="FFFFFF"/>
        </a:lt1>
        <a:dk2>
          <a:srgbClr val="184BB2"/>
        </a:dk2>
        <a:lt2>
          <a:srgbClr val="C0C0C0"/>
        </a:lt2>
        <a:accent1>
          <a:srgbClr val="22A2E2"/>
        </a:accent1>
        <a:accent2>
          <a:srgbClr val="81CFEB"/>
        </a:accent2>
        <a:accent3>
          <a:srgbClr val="FFFFFF"/>
        </a:accent3>
        <a:accent4>
          <a:srgbClr val="0E2057"/>
        </a:accent4>
        <a:accent5>
          <a:srgbClr val="ABCEEE"/>
        </a:accent5>
        <a:accent6>
          <a:srgbClr val="74BBD5"/>
        </a:accent6>
        <a:hlink>
          <a:srgbClr val="55ABA9"/>
        </a:hlink>
        <a:folHlink>
          <a:srgbClr val="DCCA42"/>
        </a:folHlink>
      </a:clrScheme>
      <a:clrMap bg1="lt1" tx1="dk1" bg2="lt2" tx2="dk2" accent1="accent1" accent2="accent2" accent3="accent3" accent4="accent4" accent5="accent5" accent6="accent6" hlink="hlink" folHlink="folHlink"/>
    </a:extraClrScheme>
    <a:extraClrScheme>
      <a:clrScheme name="2_cdb2004193l 2">
        <a:dk1>
          <a:srgbClr val="37175B"/>
        </a:dk1>
        <a:lt1>
          <a:srgbClr val="FFFFFF"/>
        </a:lt1>
        <a:dk2>
          <a:srgbClr val="754ECC"/>
        </a:dk2>
        <a:lt2>
          <a:srgbClr val="C0C0C0"/>
        </a:lt2>
        <a:accent1>
          <a:srgbClr val="869EEC"/>
        </a:accent1>
        <a:accent2>
          <a:srgbClr val="EFA441"/>
        </a:accent2>
        <a:accent3>
          <a:srgbClr val="FFFFFF"/>
        </a:accent3>
        <a:accent4>
          <a:srgbClr val="2D124C"/>
        </a:accent4>
        <a:accent5>
          <a:srgbClr val="C3CCF4"/>
        </a:accent5>
        <a:accent6>
          <a:srgbClr val="D9943A"/>
        </a:accent6>
        <a:hlink>
          <a:srgbClr val="33835F"/>
        </a:hlink>
        <a:folHlink>
          <a:srgbClr val="AAC856"/>
        </a:folHlink>
      </a:clrScheme>
      <a:clrMap bg1="lt1" tx1="dk1" bg2="lt2" tx2="dk2" accent1="accent1" accent2="accent2" accent3="accent3" accent4="accent4" accent5="accent5" accent6="accent6" hlink="hlink" folHlink="folHlink"/>
    </a:extraClrScheme>
    <a:extraClrScheme>
      <a:clrScheme name="2_cdb2004193l 3">
        <a:dk1>
          <a:srgbClr val="0E3558"/>
        </a:dk1>
        <a:lt1>
          <a:srgbClr val="FFFFFF"/>
        </a:lt1>
        <a:dk2>
          <a:srgbClr val="006699"/>
        </a:dk2>
        <a:lt2>
          <a:srgbClr val="969696"/>
        </a:lt2>
        <a:accent1>
          <a:srgbClr val="3B86CB"/>
        </a:accent1>
        <a:accent2>
          <a:srgbClr val="5CB68D"/>
        </a:accent2>
        <a:accent3>
          <a:srgbClr val="FFFFFF"/>
        </a:accent3>
        <a:accent4>
          <a:srgbClr val="0A2C4A"/>
        </a:accent4>
        <a:accent5>
          <a:srgbClr val="AFC3E2"/>
        </a:accent5>
        <a:accent6>
          <a:srgbClr val="53A57F"/>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华安普惠</Template>
  <TotalTime>6232</TotalTime>
  <Words>2374</Words>
  <Application>Microsoft Office PowerPoint</Application>
  <PresentationFormat>全屏显示(4:3)</PresentationFormat>
  <Paragraphs>351</Paragraphs>
  <Slides>34</Slides>
  <Notes>7</Notes>
  <HiddenSlides>0</HiddenSlides>
  <MMClips>1</MMClips>
  <ScaleCrop>false</ScaleCrop>
  <HeadingPairs>
    <vt:vector size="6" baseType="variant">
      <vt:variant>
        <vt:lpstr>主题</vt:lpstr>
      </vt:variant>
      <vt:variant>
        <vt:i4>14</vt:i4>
      </vt:variant>
      <vt:variant>
        <vt:lpstr>嵌入 OLE 服务器</vt:lpstr>
      </vt:variant>
      <vt:variant>
        <vt:i4>1</vt:i4>
      </vt:variant>
      <vt:variant>
        <vt:lpstr>幻灯片标题</vt:lpstr>
      </vt:variant>
      <vt:variant>
        <vt:i4>34</vt:i4>
      </vt:variant>
    </vt:vector>
  </HeadingPairs>
  <TitlesOfParts>
    <vt:vector size="49" baseType="lpstr">
      <vt:lpstr>华安普惠</vt:lpstr>
      <vt:lpstr>2_cdb2004193l</vt:lpstr>
      <vt:lpstr>5_cdb2004193l</vt:lpstr>
      <vt:lpstr>6_cdb2004193l</vt:lpstr>
      <vt:lpstr>7_cdb2004193l</vt:lpstr>
      <vt:lpstr>8_cdb2004193l</vt:lpstr>
      <vt:lpstr>9_cdb2004193l</vt:lpstr>
      <vt:lpstr>1_华安普惠</vt:lpstr>
      <vt:lpstr>3_cdb2004193l</vt:lpstr>
      <vt:lpstr>10_cdb2004193l</vt:lpstr>
      <vt:lpstr>11_cdb2004193l</vt:lpstr>
      <vt:lpstr>12_cdb2004193l</vt:lpstr>
      <vt:lpstr>13_cdb2004193l</vt:lpstr>
      <vt:lpstr>14_cdb2004193l</vt:lpstr>
      <vt:lpstr>Visio.Drawing.11</vt:lpstr>
      <vt:lpstr>安全生产监管督查信息系统</vt:lpstr>
      <vt:lpstr>公司简介</vt:lpstr>
      <vt:lpstr>目 录</vt:lpstr>
      <vt:lpstr>项目背景</vt:lpstr>
      <vt:lpstr>信息化平台目标</vt:lpstr>
      <vt:lpstr>信息平台核心业务</vt:lpstr>
      <vt:lpstr>目 录</vt:lpstr>
      <vt:lpstr>系统拓扑结构图</vt:lpstr>
      <vt:lpstr>总体架构</vt:lpstr>
      <vt:lpstr>数据交换平台逻辑</vt:lpstr>
      <vt:lpstr>目 录</vt:lpstr>
      <vt:lpstr>统一视频监控平台</vt:lpstr>
      <vt:lpstr>监督数据三位一体</vt:lpstr>
      <vt:lpstr>系统主要功能</vt:lpstr>
      <vt:lpstr>一企一档管理</vt:lpstr>
      <vt:lpstr>化工八大作业票证管理</vt:lpstr>
      <vt:lpstr>危险源报警应急处置流程</vt:lpstr>
      <vt:lpstr>应急信息库</vt:lpstr>
      <vt:lpstr>报警信息监控</vt:lpstr>
      <vt:lpstr>GIS地理信息</vt:lpstr>
      <vt:lpstr>政府端隐患排查管理</vt:lpstr>
      <vt:lpstr>企业端隐患排查管理</vt:lpstr>
      <vt:lpstr>隐患排查治理信息台账</vt:lpstr>
      <vt:lpstr>隐患排查治理信息查询</vt:lpstr>
      <vt:lpstr>平战结合（日常监督）</vt:lpstr>
      <vt:lpstr>平战结合（应急指挥）</vt:lpstr>
      <vt:lpstr>行业黑名单查询</vt:lpstr>
      <vt:lpstr>企业安全级别评定</vt:lpstr>
      <vt:lpstr>目 录</vt:lpstr>
      <vt:lpstr>项目实施难点</vt:lpstr>
      <vt:lpstr>项目实施建议</vt:lpstr>
      <vt:lpstr>建设目标</vt:lpstr>
      <vt:lpstr>项目实施周期</vt:lpstr>
      <vt:lpstr>方案优势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yjshen</dc:creator>
  <cp:lastModifiedBy>HouXin</cp:lastModifiedBy>
  <cp:revision>262</cp:revision>
  <dcterms:created xsi:type="dcterms:W3CDTF">2015-02-09T01:46:53Z</dcterms:created>
  <dcterms:modified xsi:type="dcterms:W3CDTF">2015-10-22T13:35:21Z</dcterms:modified>
</cp:coreProperties>
</file>